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114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8288000" cy="10287000"/>
  <p:notesSz cx="18288000" cy="10287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747" autoAdjust="0"/>
    <p:restoredTop sz="94660"/>
  </p:normalViewPr>
  <p:slideViewPr>
    <p:cSldViewPr>
      <p:cViewPr varScale="1">
        <p:scale>
          <a:sx n="24" d="100"/>
          <a:sy n="24" d="100"/>
        </p:scale>
        <p:origin x="1116"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defRPr sz="3600" b="0" i="0">
                <a:solidFill>
                  <a:srgbClr val="888888"/>
                </a:solidFill>
                <a:latin typeface="Calibri"/>
                <a:cs typeface="Calibri"/>
              </a:defRPr>
            </a:lvl1pPr>
          </a:lstStyle>
          <a:p>
            <a:pPr marL="38100">
              <a:lnSpc>
                <a:spcPts val="382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defRPr sz="3600" b="0" i="0">
                <a:solidFill>
                  <a:srgbClr val="888888"/>
                </a:solidFill>
                <a:latin typeface="Calibri"/>
                <a:cs typeface="Calibri"/>
              </a:defRPr>
            </a:lvl1pPr>
          </a:lstStyle>
          <a:p>
            <a:pPr marL="38100">
              <a:lnSpc>
                <a:spcPts val="382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1F5F"/>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7" name="Holder 7"/>
          <p:cNvSpPr>
            <a:spLocks noGrp="1"/>
          </p:cNvSpPr>
          <p:nvPr>
            <p:ph type="sldNum" sz="quarter" idx="7"/>
          </p:nvPr>
        </p:nvSpPr>
        <p:spPr/>
        <p:txBody>
          <a:bodyPr lIns="0" tIns="0" rIns="0" bIns="0"/>
          <a:lstStyle>
            <a:lvl1pPr>
              <a:defRPr sz="3600" b="0" i="0">
                <a:solidFill>
                  <a:srgbClr val="888888"/>
                </a:solidFill>
                <a:latin typeface="Calibri"/>
                <a:cs typeface="Calibri"/>
              </a:defRPr>
            </a:lvl1pPr>
          </a:lstStyle>
          <a:p>
            <a:pPr marL="38100">
              <a:lnSpc>
                <a:spcPts val="382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5" name="Holder 5"/>
          <p:cNvSpPr>
            <a:spLocks noGrp="1"/>
          </p:cNvSpPr>
          <p:nvPr>
            <p:ph type="sldNum" sz="quarter" idx="7"/>
          </p:nvPr>
        </p:nvSpPr>
        <p:spPr/>
        <p:txBody>
          <a:bodyPr lIns="0" tIns="0" rIns="0" bIns="0"/>
          <a:lstStyle>
            <a:lvl1pPr>
              <a:defRPr sz="3600" b="0" i="0">
                <a:solidFill>
                  <a:srgbClr val="888888"/>
                </a:solidFill>
                <a:latin typeface="Calibri"/>
                <a:cs typeface="Calibri"/>
              </a:defRPr>
            </a:lvl1pPr>
          </a:lstStyle>
          <a:p>
            <a:pPr marL="38100">
              <a:lnSpc>
                <a:spcPts val="382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4" name="Holder 4"/>
          <p:cNvSpPr>
            <a:spLocks noGrp="1"/>
          </p:cNvSpPr>
          <p:nvPr>
            <p:ph type="sldNum" sz="quarter" idx="7"/>
          </p:nvPr>
        </p:nvSpPr>
        <p:spPr/>
        <p:txBody>
          <a:bodyPr lIns="0" tIns="0" rIns="0" bIns="0"/>
          <a:lstStyle>
            <a:lvl1pPr>
              <a:defRPr sz="3600" b="0" i="0">
                <a:solidFill>
                  <a:srgbClr val="888888"/>
                </a:solidFill>
                <a:latin typeface="Calibri"/>
                <a:cs typeface="Calibri"/>
              </a:defRPr>
            </a:lvl1pPr>
          </a:lstStyle>
          <a:p>
            <a:pPr marL="38100">
              <a:lnSpc>
                <a:spcPts val="382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BE134C09-5206-4E37-B0D1-16450AB46A75}"/>
              </a:ext>
            </a:extLst>
          </p:cNvPr>
          <p:cNvSpPr>
            <a:spLocks noGrp="1"/>
          </p:cNvSpPr>
          <p:nvPr>
            <p:ph type="dt" sz="half" idx="10"/>
          </p:nvPr>
        </p:nvSpPr>
        <p:spPr>
          <a:xfrm>
            <a:off x="914400" y="9566910"/>
            <a:ext cx="4206240" cy="276999"/>
          </a:xfrm>
        </p:spPr>
        <p:txBody>
          <a:bodyPr/>
          <a:lstStyle/>
          <a:p>
            <a:r>
              <a:rPr lang="ru-KZ"/>
              <a:t>АСТАНА , 20225 Г.</a:t>
            </a:r>
            <a:endParaRPr lang="ru-RU" dirty="0"/>
          </a:p>
        </p:txBody>
      </p:sp>
      <p:sp>
        <p:nvSpPr>
          <p:cNvPr id="5" name="Нижний колонтитул 4">
            <a:extLst>
              <a:ext uri="{FF2B5EF4-FFF2-40B4-BE49-F238E27FC236}">
                <a16:creationId xmlns:a16="http://schemas.microsoft.com/office/drawing/2014/main" id="{8C0FD5EF-D7FD-4326-B93F-3DAD1440E73F}"/>
              </a:ext>
            </a:extLst>
          </p:cNvPr>
          <p:cNvSpPr>
            <a:spLocks noGrp="1"/>
          </p:cNvSpPr>
          <p:nvPr>
            <p:ph type="ftr" sz="quarter" idx="11"/>
          </p:nvPr>
        </p:nvSpPr>
        <p:spPr>
          <a:xfrm>
            <a:off x="6217920" y="9566910"/>
            <a:ext cx="5852160" cy="276999"/>
          </a:xfrm>
        </p:spPr>
        <p:txBody>
          <a:bodyPr/>
          <a:lstStyle/>
          <a:p>
            <a:endParaRPr lang="ru-RU" dirty="0"/>
          </a:p>
        </p:txBody>
      </p:sp>
      <p:sp>
        <p:nvSpPr>
          <p:cNvPr id="6" name="Номер слайда 5">
            <a:extLst>
              <a:ext uri="{FF2B5EF4-FFF2-40B4-BE49-F238E27FC236}">
                <a16:creationId xmlns:a16="http://schemas.microsoft.com/office/drawing/2014/main" id="{9A3DF58C-7793-43E2-ABEC-A31D9BE5FF31}"/>
              </a:ext>
            </a:extLst>
          </p:cNvPr>
          <p:cNvSpPr>
            <a:spLocks noGrp="1"/>
          </p:cNvSpPr>
          <p:nvPr>
            <p:ph type="sldNum" sz="quarter" idx="12"/>
          </p:nvPr>
        </p:nvSpPr>
        <p:spPr>
          <a:xfrm>
            <a:off x="13167361" y="9566910"/>
            <a:ext cx="4206240" cy="276999"/>
          </a:xfrm>
        </p:spPr>
        <p:txBody>
          <a:bodyPr/>
          <a:lstStyle/>
          <a:p>
            <a:fld id="{1BBE424C-940E-4969-AD3E-702B31DD2D3C}" type="slidenum">
              <a:rPr lang="ru-RU" smtClean="0"/>
              <a:t>‹#›</a:t>
            </a:fld>
            <a:endParaRPr lang="ru-RU" dirty="0"/>
          </a:p>
        </p:txBody>
      </p:sp>
      <p:sp>
        <p:nvSpPr>
          <p:cNvPr id="10" name="Прямоугольник 9"/>
          <p:cNvSpPr/>
          <p:nvPr userDrawn="1"/>
        </p:nvSpPr>
        <p:spPr>
          <a:xfrm>
            <a:off x="1257302" y="447856"/>
            <a:ext cx="17030705" cy="14452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9" tIns="68580" rIns="137159" bIns="68580" rtlCol="0" anchor="ctr"/>
          <a:lstStyle/>
          <a:p>
            <a:pPr algn="ctr"/>
            <a:endParaRPr lang="ru-RU"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UI" panose="020B0502040204020203" pitchFamily="34" charset="0"/>
            </a:endParaRPr>
          </a:p>
        </p:txBody>
      </p:sp>
      <p:sp>
        <p:nvSpPr>
          <p:cNvPr id="11" name="Овал 10"/>
          <p:cNvSpPr/>
          <p:nvPr userDrawn="1"/>
        </p:nvSpPr>
        <p:spPr>
          <a:xfrm>
            <a:off x="316023" y="154501"/>
            <a:ext cx="2146302" cy="203199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37159" tIns="68580" rIns="137159" bIns="68580" rtlCol="0" anchor="ctr"/>
          <a:lstStyle/>
          <a:p>
            <a:pPr algn="ctr"/>
            <a:endParaRPr lang="ru-RU" dirty="0">
              <a:latin typeface="Segoe UI" panose="020B0502040204020203" pitchFamily="34" charset="0"/>
            </a:endParaRPr>
          </a:p>
        </p:txBody>
      </p:sp>
      <p:pic>
        <p:nvPicPr>
          <p:cNvPr id="9" name="Рисунок 8">
            <a:extLst>
              <a:ext uri="{FF2B5EF4-FFF2-40B4-BE49-F238E27FC236}">
                <a16:creationId xmlns:a16="http://schemas.microsoft.com/office/drawing/2014/main" id="{2C15688B-BA9A-4ABD-A31E-72FDBD8A53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182" y="374515"/>
            <a:ext cx="1591967" cy="1591967"/>
          </a:xfrm>
          <a:prstGeom prst="rect">
            <a:avLst/>
          </a:prstGeom>
        </p:spPr>
      </p:pic>
    </p:spTree>
    <p:extLst>
      <p:ext uri="{BB962C8B-B14F-4D97-AF65-F5344CB8AC3E}">
        <p14:creationId xmlns:p14="http://schemas.microsoft.com/office/powerpoint/2010/main" val="1846816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38750" y="4388561"/>
            <a:ext cx="7810500" cy="757554"/>
          </a:xfrm>
          <a:prstGeom prst="rect">
            <a:avLst/>
          </a:prstGeom>
        </p:spPr>
        <p:txBody>
          <a:bodyPr wrap="square" lIns="0" tIns="0" rIns="0" bIns="0">
            <a:spAutoFit/>
          </a:bodyPr>
          <a:lstStyle>
            <a:lvl1pPr>
              <a:defRPr sz="4800" b="1" i="0">
                <a:solidFill>
                  <a:srgbClr val="001F5F"/>
                </a:solidFill>
                <a:latin typeface="Arial"/>
                <a:cs typeface="Arial"/>
              </a:defRPr>
            </a:lvl1pPr>
          </a:lstStyle>
          <a:p>
            <a:endParaRPr/>
          </a:p>
        </p:txBody>
      </p:sp>
      <p:sp>
        <p:nvSpPr>
          <p:cNvPr id="3" name="Holder 3"/>
          <p:cNvSpPr>
            <a:spLocks noGrp="1"/>
          </p:cNvSpPr>
          <p:nvPr>
            <p:ph type="body" idx="1"/>
          </p:nvPr>
        </p:nvSpPr>
        <p:spPr>
          <a:xfrm>
            <a:off x="8147050" y="2256789"/>
            <a:ext cx="9405619" cy="26644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a:xfrm>
            <a:off x="17695163" y="9696704"/>
            <a:ext cx="692150" cy="528320"/>
          </a:xfrm>
          <a:prstGeom prst="rect">
            <a:avLst/>
          </a:prstGeom>
        </p:spPr>
        <p:txBody>
          <a:bodyPr wrap="square" lIns="0" tIns="0" rIns="0" bIns="0">
            <a:spAutoFit/>
          </a:bodyPr>
          <a:lstStyle>
            <a:lvl1pPr>
              <a:defRPr sz="3600" b="0" i="0">
                <a:solidFill>
                  <a:srgbClr val="888888"/>
                </a:solidFill>
                <a:latin typeface="Calibri"/>
                <a:cs typeface="Calibri"/>
              </a:defRPr>
            </a:lvl1pPr>
          </a:lstStyle>
          <a:p>
            <a:pPr marL="38100">
              <a:lnSpc>
                <a:spcPts val="382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911083"/>
            <a:ext cx="18288000" cy="2376170"/>
          </a:xfrm>
          <a:custGeom>
            <a:avLst/>
            <a:gdLst/>
            <a:ahLst/>
            <a:cxnLst/>
            <a:rect l="l" t="t" r="r" b="b"/>
            <a:pathLst>
              <a:path w="18288000" h="2376170">
                <a:moveTo>
                  <a:pt x="0" y="2375915"/>
                </a:moveTo>
                <a:lnTo>
                  <a:pt x="18287999" y="2375915"/>
                </a:lnTo>
                <a:lnTo>
                  <a:pt x="18287999" y="0"/>
                </a:lnTo>
                <a:lnTo>
                  <a:pt x="0" y="0"/>
                </a:lnTo>
                <a:lnTo>
                  <a:pt x="0" y="2375915"/>
                </a:lnTo>
                <a:close/>
              </a:path>
            </a:pathLst>
          </a:custGeom>
          <a:solidFill>
            <a:srgbClr val="001C50"/>
          </a:solidFill>
        </p:spPr>
        <p:txBody>
          <a:bodyPr wrap="square" lIns="0" tIns="0" rIns="0" bIns="0" rtlCol="0"/>
          <a:lstStyle/>
          <a:p>
            <a:endParaRPr/>
          </a:p>
        </p:txBody>
      </p:sp>
      <p:pic>
        <p:nvPicPr>
          <p:cNvPr id="3" name="object 3"/>
          <p:cNvPicPr/>
          <p:nvPr/>
        </p:nvPicPr>
        <p:blipFill>
          <a:blip r:embed="rId2" cstate="print"/>
          <a:stretch>
            <a:fillRect/>
          </a:stretch>
        </p:blipFill>
        <p:spPr>
          <a:xfrm>
            <a:off x="11827211" y="302722"/>
            <a:ext cx="5792304" cy="1772131"/>
          </a:xfrm>
          <a:prstGeom prst="rect">
            <a:avLst/>
          </a:prstGeom>
        </p:spPr>
      </p:pic>
      <p:sp>
        <p:nvSpPr>
          <p:cNvPr id="4" name="object 4"/>
          <p:cNvSpPr txBox="1"/>
          <p:nvPr/>
        </p:nvSpPr>
        <p:spPr>
          <a:xfrm>
            <a:off x="1016000" y="8200135"/>
            <a:ext cx="2108200"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FFC000"/>
                </a:solidFill>
                <a:latin typeface="Arial"/>
                <a:cs typeface="Arial"/>
              </a:rPr>
              <a:t>2025</a:t>
            </a:r>
            <a:r>
              <a:rPr sz="3600" spc="-85" dirty="0">
                <a:solidFill>
                  <a:srgbClr val="FFC000"/>
                </a:solidFill>
                <a:latin typeface="Arial"/>
                <a:cs typeface="Arial"/>
              </a:rPr>
              <a:t> </a:t>
            </a:r>
            <a:r>
              <a:rPr lang="kk-KZ" sz="3600" spc="-65" dirty="0">
                <a:solidFill>
                  <a:srgbClr val="FFC000"/>
                </a:solidFill>
                <a:latin typeface="Arial"/>
                <a:cs typeface="Arial"/>
              </a:rPr>
              <a:t>жыл</a:t>
            </a:r>
            <a:endParaRPr sz="3600" dirty="0">
              <a:latin typeface="Arial"/>
              <a:cs typeface="Arial"/>
            </a:endParaRPr>
          </a:p>
        </p:txBody>
      </p:sp>
      <p:sp>
        <p:nvSpPr>
          <p:cNvPr id="5" name="object 5"/>
          <p:cNvSpPr txBox="1"/>
          <p:nvPr/>
        </p:nvSpPr>
        <p:spPr>
          <a:xfrm>
            <a:off x="542340" y="3762248"/>
            <a:ext cx="8612505" cy="1732280"/>
          </a:xfrm>
          <a:prstGeom prst="rect">
            <a:avLst/>
          </a:prstGeom>
        </p:spPr>
        <p:txBody>
          <a:bodyPr vert="horz" wrap="square" lIns="0" tIns="12065" rIns="0" bIns="0" rtlCol="0">
            <a:spAutoFit/>
          </a:bodyPr>
          <a:lstStyle/>
          <a:p>
            <a:pPr marL="12700">
              <a:lnSpc>
                <a:spcPct val="100000"/>
              </a:lnSpc>
              <a:spcBef>
                <a:spcPts val="95"/>
              </a:spcBef>
            </a:pPr>
            <a:r>
              <a:rPr lang="ru-RU" sz="2800" b="1" spc="-10" dirty="0">
                <a:solidFill>
                  <a:srgbClr val="001F5F"/>
                </a:solidFill>
                <a:latin typeface="Arial"/>
                <a:cs typeface="Arial"/>
              </a:rPr>
              <a:t>ҚАЗАҚСТАН РЕСПУБЛИКАСЫНДА </a:t>
            </a:r>
          </a:p>
          <a:p>
            <a:pPr marL="12700">
              <a:lnSpc>
                <a:spcPct val="100000"/>
              </a:lnSpc>
              <a:spcBef>
                <a:spcPts val="95"/>
              </a:spcBef>
            </a:pPr>
            <a:r>
              <a:rPr lang="ru-RU" sz="2800" b="1" spc="-10" dirty="0">
                <a:solidFill>
                  <a:srgbClr val="001F5F"/>
                </a:solidFill>
                <a:latin typeface="Arial"/>
                <a:cs typeface="Arial"/>
              </a:rPr>
              <a:t>2025–2030 ЖЫЛДАРҒА АРНАЛҒАН БАЛАЛАР МЕН ЖАСТАРДЫҢ ҚОСЫМША (БЕЙРЕСМИ) БІЛІМІН ДАМЫТУ ТҰЖЫРЫМДАМАСЫ</a:t>
            </a:r>
            <a:endParaRPr sz="2800" dirty="0">
              <a:latin typeface="Arial"/>
              <a:cs typeface="Arial"/>
            </a:endParaRPr>
          </a:p>
        </p:txBody>
      </p:sp>
      <p:pic>
        <p:nvPicPr>
          <p:cNvPr id="6" name="object 6"/>
          <p:cNvPicPr/>
          <p:nvPr/>
        </p:nvPicPr>
        <p:blipFill>
          <a:blip r:embed="rId3" cstate="print"/>
          <a:stretch>
            <a:fillRect/>
          </a:stretch>
        </p:blipFill>
        <p:spPr>
          <a:xfrm>
            <a:off x="300227" y="225552"/>
            <a:ext cx="1833372" cy="1865376"/>
          </a:xfrm>
          <a:prstGeom prst="rect">
            <a:avLst/>
          </a:prstGeom>
        </p:spPr>
      </p:pic>
      <p:sp>
        <p:nvSpPr>
          <p:cNvPr id="7" name="object 7"/>
          <p:cNvSpPr txBox="1">
            <a:spLocks noGrp="1"/>
          </p:cNvSpPr>
          <p:nvPr>
            <p:ph type="title"/>
          </p:nvPr>
        </p:nvSpPr>
        <p:spPr>
          <a:xfrm>
            <a:off x="2364993" y="602741"/>
            <a:ext cx="8612505" cy="1304844"/>
          </a:xfrm>
          <a:prstGeom prst="rect">
            <a:avLst/>
          </a:prstGeom>
        </p:spPr>
        <p:txBody>
          <a:bodyPr vert="horz" wrap="square" lIns="0" tIns="12065" rIns="0" bIns="0" rtlCol="0">
            <a:spAutoFit/>
          </a:bodyPr>
          <a:lstStyle/>
          <a:p>
            <a:pPr marL="12700" marR="5080">
              <a:lnSpc>
                <a:spcPct val="100000"/>
              </a:lnSpc>
              <a:spcBef>
                <a:spcPts val="95"/>
              </a:spcBef>
            </a:pPr>
            <a:r>
              <a:rPr lang="ru-RU" sz="2800" b="0" spc="-5" dirty="0" err="1">
                <a:latin typeface="Arial"/>
                <a:cs typeface="Arial"/>
              </a:rPr>
              <a:t>Қазақстан</a:t>
            </a:r>
            <a:r>
              <a:rPr lang="ru-RU" sz="2800" b="0" spc="-5" dirty="0">
                <a:latin typeface="Arial"/>
                <a:cs typeface="Arial"/>
              </a:rPr>
              <a:t> </a:t>
            </a:r>
            <a:r>
              <a:rPr lang="ru-RU" sz="2800" b="0" spc="-5" dirty="0" err="1">
                <a:latin typeface="Arial"/>
                <a:cs typeface="Arial"/>
              </a:rPr>
              <a:t>Республикасы</a:t>
            </a:r>
            <a:r>
              <a:rPr lang="ru-RU" sz="2800" b="0" spc="-5" dirty="0">
                <a:latin typeface="Arial"/>
                <a:cs typeface="Arial"/>
              </a:rPr>
              <a:t> </a:t>
            </a:r>
            <a:r>
              <a:rPr lang="ru-RU" sz="2800" b="0" spc="-5" dirty="0" err="1">
                <a:latin typeface="Arial"/>
                <a:cs typeface="Arial"/>
              </a:rPr>
              <a:t>Оқу-ағарту</a:t>
            </a:r>
            <a:r>
              <a:rPr lang="ru-RU" sz="2800" b="0" spc="-5" dirty="0">
                <a:latin typeface="Arial"/>
                <a:cs typeface="Arial"/>
              </a:rPr>
              <a:t> </a:t>
            </a:r>
            <a:r>
              <a:rPr lang="ru-RU" sz="2800" b="0" spc="-5" dirty="0" err="1">
                <a:latin typeface="Arial"/>
                <a:cs typeface="Arial"/>
              </a:rPr>
              <a:t>министрлігінің</a:t>
            </a:r>
            <a:r>
              <a:rPr lang="ru-RU" sz="2800" b="0" spc="-5" dirty="0">
                <a:latin typeface="Arial"/>
                <a:cs typeface="Arial"/>
              </a:rPr>
              <a:t/>
            </a:r>
            <a:br>
              <a:rPr lang="ru-RU" sz="2800" b="0" spc="-5" dirty="0">
                <a:latin typeface="Arial"/>
                <a:cs typeface="Arial"/>
              </a:rPr>
            </a:br>
            <a:r>
              <a:rPr lang="ru-RU" sz="2800" b="0" spc="-5" dirty="0">
                <a:latin typeface="Arial"/>
                <a:cs typeface="Arial"/>
              </a:rPr>
              <a:t>«</a:t>
            </a:r>
            <a:r>
              <a:rPr lang="ru-RU" sz="2800" b="0" spc="-5" dirty="0" err="1">
                <a:latin typeface="Arial"/>
                <a:cs typeface="Arial"/>
              </a:rPr>
              <a:t>Республикалық</a:t>
            </a:r>
            <a:r>
              <a:rPr lang="ru-RU" sz="2800" b="0" spc="-5" dirty="0">
                <a:latin typeface="Arial"/>
                <a:cs typeface="Arial"/>
              </a:rPr>
              <a:t> </a:t>
            </a:r>
            <a:r>
              <a:rPr lang="ru-RU" sz="2800" b="0" spc="-5" dirty="0" err="1">
                <a:latin typeface="Arial"/>
                <a:cs typeface="Arial"/>
              </a:rPr>
              <a:t>қосымша</a:t>
            </a:r>
            <a:r>
              <a:rPr lang="ru-RU" sz="2800" b="0" spc="-5" dirty="0">
                <a:latin typeface="Arial"/>
                <a:cs typeface="Arial"/>
              </a:rPr>
              <a:t> </a:t>
            </a:r>
            <a:r>
              <a:rPr lang="ru-RU" sz="2800" b="0" spc="-5" dirty="0" err="1">
                <a:latin typeface="Arial"/>
                <a:cs typeface="Arial"/>
              </a:rPr>
              <a:t>білім</a:t>
            </a:r>
            <a:r>
              <a:rPr lang="ru-RU" sz="2800" b="0" spc="-5" dirty="0">
                <a:latin typeface="Arial"/>
                <a:cs typeface="Arial"/>
              </a:rPr>
              <a:t> беру </a:t>
            </a:r>
            <a:br>
              <a:rPr lang="ru-RU" sz="2800" b="0" spc="-5" dirty="0">
                <a:latin typeface="Arial"/>
                <a:cs typeface="Arial"/>
              </a:rPr>
            </a:br>
            <a:r>
              <a:rPr lang="ru-RU" sz="2800" b="0" spc="-5" dirty="0" err="1">
                <a:latin typeface="Arial"/>
                <a:cs typeface="Arial"/>
              </a:rPr>
              <a:t>оқу-әдістемелік</a:t>
            </a:r>
            <a:r>
              <a:rPr lang="ru-RU" sz="2800" b="0" spc="-5" dirty="0">
                <a:latin typeface="Arial"/>
                <a:cs typeface="Arial"/>
              </a:rPr>
              <a:t> </a:t>
            </a:r>
            <a:r>
              <a:rPr lang="ru-RU" sz="2800" b="0" spc="-5" dirty="0" err="1">
                <a:latin typeface="Arial"/>
                <a:cs typeface="Arial"/>
              </a:rPr>
              <a:t>орталығы</a:t>
            </a:r>
            <a:r>
              <a:rPr lang="ru-RU" sz="2800" b="0" spc="-5" dirty="0">
                <a:latin typeface="Arial"/>
                <a:cs typeface="Arial"/>
              </a:rPr>
              <a:t>» РМҚК</a:t>
            </a:r>
            <a:endParaRPr sz="2800" dirty="0">
              <a:latin typeface="Arial"/>
              <a:cs typeface="Arial"/>
            </a:endParaRPr>
          </a:p>
        </p:txBody>
      </p:sp>
      <p:grpSp>
        <p:nvGrpSpPr>
          <p:cNvPr id="8" name="object 8"/>
          <p:cNvGrpSpPr/>
          <p:nvPr/>
        </p:nvGrpSpPr>
        <p:grpSpPr>
          <a:xfrm>
            <a:off x="6203188" y="38100"/>
            <a:ext cx="12085320" cy="10287000"/>
            <a:chOff x="6203188" y="0"/>
            <a:chExt cx="12085320" cy="10287000"/>
          </a:xfrm>
        </p:grpSpPr>
        <p:pic>
          <p:nvPicPr>
            <p:cNvPr id="9" name="object 9"/>
            <p:cNvPicPr/>
            <p:nvPr/>
          </p:nvPicPr>
          <p:blipFill>
            <a:blip r:embed="rId4" cstate="print"/>
            <a:stretch>
              <a:fillRect/>
            </a:stretch>
          </p:blipFill>
          <p:spPr>
            <a:xfrm>
              <a:off x="11391392" y="0"/>
              <a:ext cx="6896607" cy="10287000"/>
            </a:xfrm>
            <a:prstGeom prst="rect">
              <a:avLst/>
            </a:prstGeom>
          </p:spPr>
        </p:pic>
        <p:pic>
          <p:nvPicPr>
            <p:cNvPr id="10" name="object 10"/>
            <p:cNvPicPr/>
            <p:nvPr/>
          </p:nvPicPr>
          <p:blipFill>
            <a:blip r:embed="rId5" cstate="print"/>
            <a:stretch>
              <a:fillRect/>
            </a:stretch>
          </p:blipFill>
          <p:spPr>
            <a:xfrm>
              <a:off x="6203188" y="0"/>
              <a:ext cx="12084811" cy="10287000"/>
            </a:xfrm>
            <a:prstGeom prst="rect">
              <a:avLst/>
            </a:prstGeom>
          </p:spPr>
        </p:pic>
        <p:pic>
          <p:nvPicPr>
            <p:cNvPr id="11" name="object 11"/>
            <p:cNvPicPr/>
            <p:nvPr/>
          </p:nvPicPr>
          <p:blipFill>
            <a:blip r:embed="rId6" cstate="print"/>
            <a:stretch>
              <a:fillRect/>
            </a:stretch>
          </p:blipFill>
          <p:spPr>
            <a:xfrm>
              <a:off x="10902696" y="2398776"/>
              <a:ext cx="5791200" cy="449275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9052" y="2011812"/>
            <a:ext cx="17183161" cy="5951816"/>
          </a:xfrm>
          <a:prstGeom prst="rect">
            <a:avLst/>
          </a:prstGeom>
        </p:spPr>
      </p:pic>
      <p:sp>
        <p:nvSpPr>
          <p:cNvPr id="3" name="object 3"/>
          <p:cNvSpPr txBox="1"/>
          <p:nvPr/>
        </p:nvSpPr>
        <p:spPr>
          <a:xfrm>
            <a:off x="1176934" y="4634865"/>
            <a:ext cx="1456055" cy="878840"/>
          </a:xfrm>
          <a:prstGeom prst="rect">
            <a:avLst/>
          </a:prstGeom>
        </p:spPr>
        <p:txBody>
          <a:bodyPr vert="horz" wrap="square" lIns="0" tIns="12065" rIns="0" bIns="0" rtlCol="0">
            <a:spAutoFit/>
          </a:bodyPr>
          <a:lstStyle/>
          <a:p>
            <a:pPr marR="76835" algn="r">
              <a:lnSpc>
                <a:spcPct val="100000"/>
              </a:lnSpc>
              <a:spcBef>
                <a:spcPts val="95"/>
              </a:spcBef>
            </a:pPr>
            <a:r>
              <a:rPr sz="2800" b="1" spc="-5" dirty="0">
                <a:latin typeface="Arial"/>
                <a:cs typeface="Arial"/>
              </a:rPr>
              <a:t>25</a:t>
            </a:r>
            <a:r>
              <a:rPr sz="2800" b="1" spc="-20" dirty="0">
                <a:latin typeface="Arial"/>
                <a:cs typeface="Arial"/>
              </a:rPr>
              <a:t> </a:t>
            </a:r>
            <a:r>
              <a:rPr sz="2800" b="1" dirty="0">
                <a:latin typeface="Arial"/>
                <a:cs typeface="Arial"/>
              </a:rPr>
              <a:t>648</a:t>
            </a:r>
            <a:endParaRPr sz="2800" dirty="0">
              <a:latin typeface="Arial"/>
              <a:cs typeface="Arial"/>
            </a:endParaRPr>
          </a:p>
          <a:p>
            <a:pPr marR="5080" algn="r">
              <a:lnSpc>
                <a:spcPct val="100000"/>
              </a:lnSpc>
            </a:pPr>
            <a:r>
              <a:rPr lang="kk-KZ" sz="2800" b="1" spc="-20" dirty="0">
                <a:latin typeface="Arial"/>
                <a:cs typeface="Arial"/>
              </a:rPr>
              <a:t>адам</a:t>
            </a:r>
            <a:endParaRPr sz="2800" dirty="0">
              <a:latin typeface="Arial"/>
              <a:cs typeface="Arial"/>
            </a:endParaRPr>
          </a:p>
        </p:txBody>
      </p:sp>
      <p:sp>
        <p:nvSpPr>
          <p:cNvPr id="4" name="object 4"/>
          <p:cNvSpPr txBox="1"/>
          <p:nvPr/>
        </p:nvSpPr>
        <p:spPr>
          <a:xfrm>
            <a:off x="15754350" y="1149477"/>
            <a:ext cx="1729105" cy="756920"/>
          </a:xfrm>
          <a:prstGeom prst="rect">
            <a:avLst/>
          </a:prstGeom>
        </p:spPr>
        <p:txBody>
          <a:bodyPr vert="horz" wrap="square" lIns="0" tIns="12700" rIns="0" bIns="0" rtlCol="0">
            <a:spAutoFit/>
          </a:bodyPr>
          <a:lstStyle/>
          <a:p>
            <a:pPr marL="2540" algn="ctr">
              <a:lnSpc>
                <a:spcPct val="100000"/>
              </a:lnSpc>
              <a:spcBef>
                <a:spcPts val="100"/>
              </a:spcBef>
            </a:pPr>
            <a:r>
              <a:rPr sz="2400" b="1" spc="-5" dirty="0">
                <a:latin typeface="Arial"/>
                <a:cs typeface="Arial"/>
              </a:rPr>
              <a:t>30</a:t>
            </a:r>
            <a:r>
              <a:rPr sz="2400" b="1" spc="-20" dirty="0">
                <a:latin typeface="Arial"/>
                <a:cs typeface="Arial"/>
              </a:rPr>
              <a:t> </a:t>
            </a:r>
            <a:r>
              <a:rPr sz="2400" b="1" spc="-5" dirty="0">
                <a:latin typeface="Arial"/>
                <a:cs typeface="Arial"/>
              </a:rPr>
              <a:t>%</a:t>
            </a:r>
            <a:endParaRPr sz="2400" dirty="0">
              <a:latin typeface="Arial"/>
              <a:cs typeface="Arial"/>
            </a:endParaRPr>
          </a:p>
          <a:p>
            <a:pPr algn="ctr">
              <a:lnSpc>
                <a:spcPct val="100000"/>
              </a:lnSpc>
            </a:pPr>
            <a:r>
              <a:rPr sz="2400" b="1" spc="-5" dirty="0">
                <a:latin typeface="Arial"/>
                <a:cs typeface="Arial"/>
              </a:rPr>
              <a:t>20</a:t>
            </a:r>
            <a:r>
              <a:rPr sz="2400" b="1" spc="-10" dirty="0">
                <a:latin typeface="Arial"/>
                <a:cs typeface="Arial"/>
              </a:rPr>
              <a:t>2</a:t>
            </a:r>
            <a:r>
              <a:rPr sz="2400" b="1" dirty="0">
                <a:latin typeface="Arial"/>
                <a:cs typeface="Arial"/>
              </a:rPr>
              <a:t>8</a:t>
            </a:r>
            <a:r>
              <a:rPr sz="2400" b="1" spc="10" dirty="0">
                <a:latin typeface="Arial"/>
                <a:cs typeface="Arial"/>
              </a:rPr>
              <a:t> </a:t>
            </a:r>
            <a:r>
              <a:rPr lang="ru-RU" sz="2400" b="1" spc="10" dirty="0" err="1">
                <a:latin typeface="Arial"/>
                <a:cs typeface="Arial"/>
              </a:rPr>
              <a:t>жыл</a:t>
            </a:r>
            <a:endParaRPr sz="2400" dirty="0">
              <a:latin typeface="Arial"/>
              <a:cs typeface="Arial"/>
            </a:endParaRPr>
          </a:p>
        </p:txBody>
      </p:sp>
      <p:sp>
        <p:nvSpPr>
          <p:cNvPr id="5" name="object 5"/>
          <p:cNvSpPr txBox="1">
            <a:spLocks noGrp="1"/>
          </p:cNvSpPr>
          <p:nvPr>
            <p:ph type="title"/>
          </p:nvPr>
        </p:nvSpPr>
        <p:spPr>
          <a:xfrm>
            <a:off x="3276600" y="221360"/>
            <a:ext cx="14289023" cy="566822"/>
          </a:xfrm>
          <a:prstGeom prst="rect">
            <a:avLst/>
          </a:prstGeom>
        </p:spPr>
        <p:txBody>
          <a:bodyPr vert="horz" wrap="square" lIns="0" tIns="12700" rIns="0" bIns="0" rtlCol="0">
            <a:spAutoFit/>
          </a:bodyPr>
          <a:lstStyle/>
          <a:p>
            <a:pPr marL="12700">
              <a:lnSpc>
                <a:spcPct val="100000"/>
              </a:lnSpc>
              <a:spcBef>
                <a:spcPts val="100"/>
              </a:spcBef>
            </a:pPr>
            <a:r>
              <a:rPr lang="ru-RU" sz="3600" u="heavy" dirty="0">
                <a:solidFill>
                  <a:srgbClr val="002060"/>
                </a:solidFill>
                <a:uFill>
                  <a:solidFill>
                    <a:srgbClr val="001F5F"/>
                  </a:solidFill>
                </a:uFill>
              </a:rPr>
              <a:t>ҚББҰ</a:t>
            </a:r>
            <a:r>
              <a:rPr lang="ru-RU" sz="3600" u="heavy" dirty="0">
                <a:uFill>
                  <a:solidFill>
                    <a:srgbClr val="001F5F"/>
                  </a:solidFill>
                </a:uFill>
              </a:rPr>
              <a:t> </a:t>
            </a:r>
            <a:r>
              <a:rPr lang="ru-RU" sz="3600" u="heavy" dirty="0" smtClean="0">
                <a:uFill>
                  <a:solidFill>
                    <a:srgbClr val="001F5F"/>
                  </a:solidFill>
                </a:uFill>
              </a:rPr>
              <a:t>ПЕДАГОГТЕРІНЕ </a:t>
            </a:r>
            <a:r>
              <a:rPr lang="ru-RU" sz="3600" u="heavy" dirty="0">
                <a:uFill>
                  <a:solidFill>
                    <a:srgbClr val="001F5F"/>
                  </a:solidFill>
                </a:uFill>
              </a:rPr>
              <a:t>БА </a:t>
            </a:r>
            <a:r>
              <a:rPr lang="ru-RU" sz="3600" u="heavy" dirty="0" smtClean="0">
                <a:uFill>
                  <a:solidFill>
                    <a:srgbClr val="001F5F"/>
                  </a:solidFill>
                </a:uFill>
              </a:rPr>
              <a:t>КУРСТАРЫНЫҢ </a:t>
            </a:r>
            <a:r>
              <a:rPr lang="ru-RU" sz="3600" u="heavy" dirty="0">
                <a:uFill>
                  <a:solidFill>
                    <a:srgbClr val="001F5F"/>
                  </a:solidFill>
                </a:uFill>
              </a:rPr>
              <a:t>ҚАЖЕТТІЛІГІ</a:t>
            </a:r>
            <a:endParaRPr sz="3600" dirty="0"/>
          </a:p>
        </p:txBody>
      </p:sp>
      <p:sp>
        <p:nvSpPr>
          <p:cNvPr id="6" name="object 6"/>
          <p:cNvSpPr txBox="1"/>
          <p:nvPr/>
        </p:nvSpPr>
        <p:spPr>
          <a:xfrm>
            <a:off x="8216010" y="3035934"/>
            <a:ext cx="1729105" cy="756920"/>
          </a:xfrm>
          <a:prstGeom prst="rect">
            <a:avLst/>
          </a:prstGeom>
        </p:spPr>
        <p:txBody>
          <a:bodyPr vert="horz" wrap="square" lIns="0" tIns="12700" rIns="0" bIns="0" rtlCol="0">
            <a:spAutoFit/>
          </a:bodyPr>
          <a:lstStyle/>
          <a:p>
            <a:pPr marL="2540" algn="ctr">
              <a:lnSpc>
                <a:spcPct val="100000"/>
              </a:lnSpc>
              <a:spcBef>
                <a:spcPts val="100"/>
              </a:spcBef>
            </a:pPr>
            <a:r>
              <a:rPr sz="2400" b="1" spc="-5" dirty="0">
                <a:latin typeface="Arial"/>
                <a:cs typeface="Arial"/>
              </a:rPr>
              <a:t>35</a:t>
            </a:r>
            <a:r>
              <a:rPr sz="2400" b="1" spc="-20" dirty="0">
                <a:latin typeface="Arial"/>
                <a:cs typeface="Arial"/>
              </a:rPr>
              <a:t> </a:t>
            </a:r>
            <a:r>
              <a:rPr sz="2400" b="1" spc="-5" dirty="0">
                <a:latin typeface="Arial"/>
                <a:cs typeface="Arial"/>
              </a:rPr>
              <a:t>%</a:t>
            </a:r>
            <a:endParaRPr sz="2400" dirty="0">
              <a:latin typeface="Arial"/>
              <a:cs typeface="Arial"/>
            </a:endParaRPr>
          </a:p>
          <a:p>
            <a:pPr algn="ctr">
              <a:lnSpc>
                <a:spcPct val="100000"/>
              </a:lnSpc>
            </a:pPr>
            <a:r>
              <a:rPr sz="2400" b="1" spc="-5" dirty="0">
                <a:latin typeface="Arial"/>
                <a:cs typeface="Arial"/>
              </a:rPr>
              <a:t>2026</a:t>
            </a:r>
            <a:r>
              <a:rPr sz="2400" b="1" spc="-35" dirty="0">
                <a:latin typeface="Arial"/>
                <a:cs typeface="Arial"/>
              </a:rPr>
              <a:t> </a:t>
            </a:r>
            <a:r>
              <a:rPr lang="ru-RU" sz="2400" b="1" spc="-15" dirty="0" err="1">
                <a:latin typeface="Arial"/>
                <a:cs typeface="Arial"/>
              </a:rPr>
              <a:t>жыл</a:t>
            </a:r>
            <a:endParaRPr sz="2400" dirty="0">
              <a:latin typeface="Arial"/>
              <a:cs typeface="Arial"/>
            </a:endParaRPr>
          </a:p>
        </p:txBody>
      </p:sp>
      <p:sp>
        <p:nvSpPr>
          <p:cNvPr id="7" name="object 7"/>
          <p:cNvSpPr txBox="1"/>
          <p:nvPr/>
        </p:nvSpPr>
        <p:spPr>
          <a:xfrm>
            <a:off x="11797665" y="2197354"/>
            <a:ext cx="1729105" cy="757555"/>
          </a:xfrm>
          <a:prstGeom prst="rect">
            <a:avLst/>
          </a:prstGeom>
        </p:spPr>
        <p:txBody>
          <a:bodyPr vert="horz" wrap="square" lIns="0" tIns="12700" rIns="0" bIns="0" rtlCol="0">
            <a:spAutoFit/>
          </a:bodyPr>
          <a:lstStyle/>
          <a:p>
            <a:pPr marL="2540" algn="ctr">
              <a:lnSpc>
                <a:spcPct val="100000"/>
              </a:lnSpc>
              <a:spcBef>
                <a:spcPts val="100"/>
              </a:spcBef>
            </a:pPr>
            <a:r>
              <a:rPr sz="2400" b="1" spc="-5" dirty="0">
                <a:latin typeface="Arial"/>
                <a:cs typeface="Arial"/>
              </a:rPr>
              <a:t>35</a:t>
            </a:r>
            <a:r>
              <a:rPr sz="2400" b="1" spc="-20" dirty="0">
                <a:latin typeface="Arial"/>
                <a:cs typeface="Arial"/>
              </a:rPr>
              <a:t> </a:t>
            </a:r>
            <a:r>
              <a:rPr sz="2400" b="1" spc="-5" dirty="0">
                <a:latin typeface="Arial"/>
                <a:cs typeface="Arial"/>
              </a:rPr>
              <a:t>%</a:t>
            </a:r>
            <a:endParaRPr sz="2400" dirty="0">
              <a:latin typeface="Arial"/>
              <a:cs typeface="Arial"/>
            </a:endParaRPr>
          </a:p>
          <a:p>
            <a:pPr algn="ctr">
              <a:lnSpc>
                <a:spcPct val="100000"/>
              </a:lnSpc>
            </a:pPr>
            <a:r>
              <a:rPr sz="2400" b="1" spc="-5" dirty="0">
                <a:latin typeface="Arial"/>
                <a:cs typeface="Arial"/>
              </a:rPr>
              <a:t>2027</a:t>
            </a:r>
            <a:r>
              <a:rPr sz="2400" b="1" spc="-35" dirty="0">
                <a:latin typeface="Arial"/>
                <a:cs typeface="Arial"/>
              </a:rPr>
              <a:t> </a:t>
            </a:r>
            <a:r>
              <a:rPr lang="ru-RU" sz="2400" b="1" spc="-15" dirty="0" err="1">
                <a:latin typeface="Arial"/>
                <a:cs typeface="Arial"/>
              </a:rPr>
              <a:t>жыл</a:t>
            </a:r>
            <a:endParaRPr sz="2400" dirty="0">
              <a:latin typeface="Arial"/>
              <a:cs typeface="Arial"/>
            </a:endParaRPr>
          </a:p>
        </p:txBody>
      </p:sp>
      <p:sp>
        <p:nvSpPr>
          <p:cNvPr id="8" name="object 8"/>
          <p:cNvSpPr txBox="1"/>
          <p:nvPr/>
        </p:nvSpPr>
        <p:spPr>
          <a:xfrm>
            <a:off x="4572000" y="5518572"/>
            <a:ext cx="3258963" cy="1569019"/>
          </a:xfrm>
          <a:prstGeom prst="rect">
            <a:avLst/>
          </a:prstGeom>
        </p:spPr>
        <p:txBody>
          <a:bodyPr vert="horz" wrap="square" lIns="0" tIns="118745" rIns="0" bIns="0" rtlCol="0">
            <a:spAutoFit/>
          </a:bodyPr>
          <a:lstStyle/>
          <a:p>
            <a:pPr marL="34925">
              <a:lnSpc>
                <a:spcPct val="100000"/>
              </a:lnSpc>
              <a:spcBef>
                <a:spcPts val="935"/>
              </a:spcBef>
            </a:pPr>
            <a:r>
              <a:rPr sz="2800" b="1" spc="-5" dirty="0">
                <a:solidFill>
                  <a:srgbClr val="FF0000"/>
                </a:solidFill>
                <a:latin typeface="Arial"/>
                <a:cs typeface="Arial"/>
              </a:rPr>
              <a:t>7</a:t>
            </a:r>
            <a:r>
              <a:rPr sz="2800" b="1" spc="-15" dirty="0">
                <a:solidFill>
                  <a:srgbClr val="FF0000"/>
                </a:solidFill>
                <a:latin typeface="Arial"/>
                <a:cs typeface="Arial"/>
              </a:rPr>
              <a:t> </a:t>
            </a:r>
            <a:r>
              <a:rPr sz="2800" b="1" spc="-10" dirty="0">
                <a:solidFill>
                  <a:srgbClr val="FF0000"/>
                </a:solidFill>
                <a:latin typeface="Arial"/>
                <a:cs typeface="Arial"/>
              </a:rPr>
              <a:t>694</a:t>
            </a:r>
            <a:r>
              <a:rPr sz="2800" b="1" spc="5" dirty="0">
                <a:solidFill>
                  <a:srgbClr val="FF0000"/>
                </a:solidFill>
                <a:latin typeface="Arial"/>
                <a:cs typeface="Arial"/>
              </a:rPr>
              <a:t> </a:t>
            </a:r>
            <a:r>
              <a:rPr lang="kk-KZ" sz="2800" b="1" spc="-20" dirty="0">
                <a:solidFill>
                  <a:srgbClr val="FF0000"/>
                </a:solidFill>
                <a:latin typeface="Arial"/>
                <a:cs typeface="Arial"/>
              </a:rPr>
              <a:t>адам</a:t>
            </a:r>
            <a:endParaRPr sz="2800" dirty="0">
              <a:latin typeface="Arial"/>
              <a:cs typeface="Arial"/>
            </a:endParaRPr>
          </a:p>
          <a:p>
            <a:pPr marL="12700">
              <a:lnSpc>
                <a:spcPct val="100000"/>
              </a:lnSpc>
              <a:spcBef>
                <a:spcPts val="840"/>
              </a:spcBef>
            </a:pPr>
            <a:r>
              <a:rPr sz="2800" b="1" spc="-5" dirty="0">
                <a:solidFill>
                  <a:srgbClr val="00AF50"/>
                </a:solidFill>
                <a:latin typeface="Arial"/>
                <a:cs typeface="Arial"/>
              </a:rPr>
              <a:t>1</a:t>
            </a:r>
            <a:r>
              <a:rPr sz="2800" b="1" spc="-20" dirty="0">
                <a:solidFill>
                  <a:srgbClr val="00AF50"/>
                </a:solidFill>
                <a:latin typeface="Arial"/>
                <a:cs typeface="Arial"/>
              </a:rPr>
              <a:t> </a:t>
            </a:r>
            <a:r>
              <a:rPr sz="2800" b="1" spc="-5" dirty="0">
                <a:solidFill>
                  <a:srgbClr val="00AF50"/>
                </a:solidFill>
                <a:latin typeface="Arial"/>
                <a:cs typeface="Arial"/>
              </a:rPr>
              <a:t>750</a:t>
            </a:r>
            <a:r>
              <a:rPr sz="2800" b="1" spc="-10" dirty="0">
                <a:solidFill>
                  <a:srgbClr val="00AF50"/>
                </a:solidFill>
                <a:latin typeface="Arial"/>
                <a:cs typeface="Arial"/>
              </a:rPr>
              <a:t> </a:t>
            </a:r>
            <a:r>
              <a:rPr lang="kk-KZ" sz="2800" b="1" spc="-20" dirty="0">
                <a:solidFill>
                  <a:srgbClr val="00AF50"/>
                </a:solidFill>
                <a:latin typeface="Arial"/>
                <a:cs typeface="Arial"/>
              </a:rPr>
              <a:t>МБ есебінен</a:t>
            </a:r>
            <a:endParaRPr sz="2800" dirty="0">
              <a:latin typeface="Arial"/>
              <a:cs typeface="Arial"/>
            </a:endParaRPr>
          </a:p>
          <a:p>
            <a:pPr marL="165100">
              <a:lnSpc>
                <a:spcPct val="100000"/>
              </a:lnSpc>
              <a:spcBef>
                <a:spcPts val="940"/>
              </a:spcBef>
            </a:pPr>
            <a:r>
              <a:rPr sz="2400" b="1" spc="-5" dirty="0">
                <a:latin typeface="Arial"/>
                <a:cs typeface="Arial"/>
              </a:rPr>
              <a:t>6,8%</a:t>
            </a:r>
            <a:endParaRPr sz="2400" dirty="0">
              <a:latin typeface="Arial"/>
              <a:cs typeface="Arial"/>
            </a:endParaRPr>
          </a:p>
        </p:txBody>
      </p:sp>
      <p:grpSp>
        <p:nvGrpSpPr>
          <p:cNvPr id="9" name="object 9"/>
          <p:cNvGrpSpPr/>
          <p:nvPr/>
        </p:nvGrpSpPr>
        <p:grpSpPr>
          <a:xfrm>
            <a:off x="1860804" y="7962900"/>
            <a:ext cx="11672570" cy="2082164"/>
            <a:chOff x="1860804" y="7962900"/>
            <a:chExt cx="11672570" cy="2082164"/>
          </a:xfrm>
        </p:grpSpPr>
        <p:sp>
          <p:nvSpPr>
            <p:cNvPr id="10" name="object 10"/>
            <p:cNvSpPr/>
            <p:nvPr/>
          </p:nvSpPr>
          <p:spPr>
            <a:xfrm>
              <a:off x="1860804" y="7962900"/>
              <a:ext cx="1132840" cy="1158240"/>
            </a:xfrm>
            <a:custGeom>
              <a:avLst/>
              <a:gdLst/>
              <a:ahLst/>
              <a:cxnLst/>
              <a:rect l="l" t="t" r="r" b="b"/>
              <a:pathLst>
                <a:path w="1132839" h="1158240">
                  <a:moveTo>
                    <a:pt x="566165" y="0"/>
                  </a:moveTo>
                  <a:lnTo>
                    <a:pt x="519733" y="1920"/>
                  </a:lnTo>
                  <a:lnTo>
                    <a:pt x="474333" y="7581"/>
                  </a:lnTo>
                  <a:lnTo>
                    <a:pt x="430113" y="16833"/>
                  </a:lnTo>
                  <a:lnTo>
                    <a:pt x="387217" y="29529"/>
                  </a:lnTo>
                  <a:lnTo>
                    <a:pt x="345793" y="45517"/>
                  </a:lnTo>
                  <a:lnTo>
                    <a:pt x="305984" y="64650"/>
                  </a:lnTo>
                  <a:lnTo>
                    <a:pt x="267938" y="86778"/>
                  </a:lnTo>
                  <a:lnTo>
                    <a:pt x="231800" y="111751"/>
                  </a:lnTo>
                  <a:lnTo>
                    <a:pt x="197715" y="139422"/>
                  </a:lnTo>
                  <a:lnTo>
                    <a:pt x="165830" y="169640"/>
                  </a:lnTo>
                  <a:lnTo>
                    <a:pt x="136289" y="202256"/>
                  </a:lnTo>
                  <a:lnTo>
                    <a:pt x="109240" y="237122"/>
                  </a:lnTo>
                  <a:lnTo>
                    <a:pt x="84827" y="274087"/>
                  </a:lnTo>
                  <a:lnTo>
                    <a:pt x="63196" y="313004"/>
                  </a:lnTo>
                  <a:lnTo>
                    <a:pt x="44493" y="353722"/>
                  </a:lnTo>
                  <a:lnTo>
                    <a:pt x="28864" y="396093"/>
                  </a:lnTo>
                  <a:lnTo>
                    <a:pt x="16454" y="439968"/>
                  </a:lnTo>
                  <a:lnTo>
                    <a:pt x="7410" y="485196"/>
                  </a:lnTo>
                  <a:lnTo>
                    <a:pt x="1876" y="531630"/>
                  </a:lnTo>
                  <a:lnTo>
                    <a:pt x="0" y="579119"/>
                  </a:lnTo>
                  <a:lnTo>
                    <a:pt x="1876" y="626609"/>
                  </a:lnTo>
                  <a:lnTo>
                    <a:pt x="7410" y="673043"/>
                  </a:lnTo>
                  <a:lnTo>
                    <a:pt x="16454" y="718271"/>
                  </a:lnTo>
                  <a:lnTo>
                    <a:pt x="28864" y="762146"/>
                  </a:lnTo>
                  <a:lnTo>
                    <a:pt x="44493" y="804517"/>
                  </a:lnTo>
                  <a:lnTo>
                    <a:pt x="63196" y="845235"/>
                  </a:lnTo>
                  <a:lnTo>
                    <a:pt x="84827" y="884152"/>
                  </a:lnTo>
                  <a:lnTo>
                    <a:pt x="109240" y="921117"/>
                  </a:lnTo>
                  <a:lnTo>
                    <a:pt x="136289" y="955983"/>
                  </a:lnTo>
                  <a:lnTo>
                    <a:pt x="165830" y="988599"/>
                  </a:lnTo>
                  <a:lnTo>
                    <a:pt x="197715" y="1018817"/>
                  </a:lnTo>
                  <a:lnTo>
                    <a:pt x="231800" y="1046488"/>
                  </a:lnTo>
                  <a:lnTo>
                    <a:pt x="267938" y="1071461"/>
                  </a:lnTo>
                  <a:lnTo>
                    <a:pt x="305984" y="1093589"/>
                  </a:lnTo>
                  <a:lnTo>
                    <a:pt x="345793" y="1112722"/>
                  </a:lnTo>
                  <a:lnTo>
                    <a:pt x="387217" y="1128710"/>
                  </a:lnTo>
                  <a:lnTo>
                    <a:pt x="430113" y="1141406"/>
                  </a:lnTo>
                  <a:lnTo>
                    <a:pt x="474333" y="1150658"/>
                  </a:lnTo>
                  <a:lnTo>
                    <a:pt x="519733" y="1156319"/>
                  </a:lnTo>
                  <a:lnTo>
                    <a:pt x="566165" y="1158240"/>
                  </a:lnTo>
                  <a:lnTo>
                    <a:pt x="612598" y="1156319"/>
                  </a:lnTo>
                  <a:lnTo>
                    <a:pt x="657998" y="1150658"/>
                  </a:lnTo>
                  <a:lnTo>
                    <a:pt x="702218" y="1141406"/>
                  </a:lnTo>
                  <a:lnTo>
                    <a:pt x="745114" y="1128710"/>
                  </a:lnTo>
                  <a:lnTo>
                    <a:pt x="786538" y="1112722"/>
                  </a:lnTo>
                  <a:lnTo>
                    <a:pt x="826347" y="1093589"/>
                  </a:lnTo>
                  <a:lnTo>
                    <a:pt x="864393" y="1071461"/>
                  </a:lnTo>
                  <a:lnTo>
                    <a:pt x="900531" y="1046488"/>
                  </a:lnTo>
                  <a:lnTo>
                    <a:pt x="934616" y="1018817"/>
                  </a:lnTo>
                  <a:lnTo>
                    <a:pt x="966501" y="988599"/>
                  </a:lnTo>
                  <a:lnTo>
                    <a:pt x="996042" y="955983"/>
                  </a:lnTo>
                  <a:lnTo>
                    <a:pt x="1023091" y="921117"/>
                  </a:lnTo>
                  <a:lnTo>
                    <a:pt x="1047504" y="884152"/>
                  </a:lnTo>
                  <a:lnTo>
                    <a:pt x="1069135" y="845235"/>
                  </a:lnTo>
                  <a:lnTo>
                    <a:pt x="1087838" y="804517"/>
                  </a:lnTo>
                  <a:lnTo>
                    <a:pt x="1103467" y="762146"/>
                  </a:lnTo>
                  <a:lnTo>
                    <a:pt x="1115877" y="718271"/>
                  </a:lnTo>
                  <a:lnTo>
                    <a:pt x="1124921" y="673043"/>
                  </a:lnTo>
                  <a:lnTo>
                    <a:pt x="1130455" y="626609"/>
                  </a:lnTo>
                  <a:lnTo>
                    <a:pt x="1132332" y="579119"/>
                  </a:lnTo>
                  <a:lnTo>
                    <a:pt x="1130455" y="531630"/>
                  </a:lnTo>
                  <a:lnTo>
                    <a:pt x="1124921" y="485196"/>
                  </a:lnTo>
                  <a:lnTo>
                    <a:pt x="1115877" y="439968"/>
                  </a:lnTo>
                  <a:lnTo>
                    <a:pt x="1103467" y="396093"/>
                  </a:lnTo>
                  <a:lnTo>
                    <a:pt x="1087838" y="353722"/>
                  </a:lnTo>
                  <a:lnTo>
                    <a:pt x="1069135" y="313004"/>
                  </a:lnTo>
                  <a:lnTo>
                    <a:pt x="1047504" y="274087"/>
                  </a:lnTo>
                  <a:lnTo>
                    <a:pt x="1023091" y="237122"/>
                  </a:lnTo>
                  <a:lnTo>
                    <a:pt x="996042" y="202256"/>
                  </a:lnTo>
                  <a:lnTo>
                    <a:pt x="966501" y="169640"/>
                  </a:lnTo>
                  <a:lnTo>
                    <a:pt x="934616" y="139422"/>
                  </a:lnTo>
                  <a:lnTo>
                    <a:pt x="900531" y="111751"/>
                  </a:lnTo>
                  <a:lnTo>
                    <a:pt x="864393" y="86778"/>
                  </a:lnTo>
                  <a:lnTo>
                    <a:pt x="826347" y="64650"/>
                  </a:lnTo>
                  <a:lnTo>
                    <a:pt x="786538" y="45517"/>
                  </a:lnTo>
                  <a:lnTo>
                    <a:pt x="745114" y="29529"/>
                  </a:lnTo>
                  <a:lnTo>
                    <a:pt x="702218" y="16833"/>
                  </a:lnTo>
                  <a:lnTo>
                    <a:pt x="657998" y="7581"/>
                  </a:lnTo>
                  <a:lnTo>
                    <a:pt x="612598" y="1920"/>
                  </a:lnTo>
                  <a:lnTo>
                    <a:pt x="566165" y="0"/>
                  </a:lnTo>
                  <a:close/>
                </a:path>
              </a:pathLst>
            </a:custGeom>
            <a:solidFill>
              <a:srgbClr val="FFC000"/>
            </a:solidFill>
          </p:spPr>
          <p:txBody>
            <a:bodyPr wrap="square" lIns="0" tIns="0" rIns="0" bIns="0" rtlCol="0"/>
            <a:lstStyle/>
            <a:p>
              <a:endParaRPr/>
            </a:p>
          </p:txBody>
        </p:sp>
        <p:pic>
          <p:nvPicPr>
            <p:cNvPr id="11" name="object 11"/>
            <p:cNvPicPr/>
            <p:nvPr/>
          </p:nvPicPr>
          <p:blipFill>
            <a:blip r:embed="rId3" cstate="print"/>
            <a:stretch>
              <a:fillRect/>
            </a:stretch>
          </p:blipFill>
          <p:spPr>
            <a:xfrm>
              <a:off x="12126468" y="8999219"/>
              <a:ext cx="1406642" cy="1045463"/>
            </a:xfrm>
            <a:prstGeom prst="rect">
              <a:avLst/>
            </a:prstGeom>
          </p:spPr>
        </p:pic>
      </p:grpSp>
      <p:sp>
        <p:nvSpPr>
          <p:cNvPr id="12" name="object 12"/>
          <p:cNvSpPr txBox="1"/>
          <p:nvPr/>
        </p:nvSpPr>
        <p:spPr>
          <a:xfrm>
            <a:off x="1860804" y="8421751"/>
            <a:ext cx="1202308" cy="382156"/>
          </a:xfrm>
          <a:prstGeom prst="rect">
            <a:avLst/>
          </a:prstGeom>
        </p:spPr>
        <p:txBody>
          <a:bodyPr vert="horz" wrap="square" lIns="0" tIns="12700" rIns="0" bIns="0" rtlCol="0">
            <a:spAutoFit/>
          </a:bodyPr>
          <a:lstStyle/>
          <a:p>
            <a:pPr marL="12700">
              <a:lnSpc>
                <a:spcPct val="100000"/>
              </a:lnSpc>
              <a:spcBef>
                <a:spcPts val="100"/>
              </a:spcBef>
            </a:pPr>
            <a:r>
              <a:rPr lang="kk-KZ" sz="2400" dirty="0">
                <a:latin typeface="Arial"/>
                <a:cs typeface="Arial"/>
              </a:rPr>
              <a:t>жылдар</a:t>
            </a:r>
            <a:endParaRPr sz="2400" dirty="0">
              <a:latin typeface="Arial"/>
              <a:cs typeface="Arial"/>
            </a:endParaRPr>
          </a:p>
        </p:txBody>
      </p:sp>
      <p:grpSp>
        <p:nvGrpSpPr>
          <p:cNvPr id="13" name="object 13"/>
          <p:cNvGrpSpPr/>
          <p:nvPr/>
        </p:nvGrpSpPr>
        <p:grpSpPr>
          <a:xfrm>
            <a:off x="2988373" y="7962900"/>
            <a:ext cx="14836775" cy="1158240"/>
            <a:chOff x="2988373" y="7962900"/>
            <a:chExt cx="14836775" cy="1158240"/>
          </a:xfrm>
        </p:grpSpPr>
        <p:sp>
          <p:nvSpPr>
            <p:cNvPr id="14" name="object 14"/>
            <p:cNvSpPr/>
            <p:nvPr/>
          </p:nvSpPr>
          <p:spPr>
            <a:xfrm>
              <a:off x="2993135" y="8537448"/>
              <a:ext cx="14827250" cy="35560"/>
            </a:xfrm>
            <a:custGeom>
              <a:avLst/>
              <a:gdLst/>
              <a:ahLst/>
              <a:cxnLst/>
              <a:rect l="l" t="t" r="r" b="b"/>
              <a:pathLst>
                <a:path w="14827250" h="35559">
                  <a:moveTo>
                    <a:pt x="0" y="0"/>
                  </a:moveTo>
                  <a:lnTo>
                    <a:pt x="14826996" y="35051"/>
                  </a:lnTo>
                </a:path>
              </a:pathLst>
            </a:custGeom>
            <a:ln w="9144">
              <a:solidFill>
                <a:srgbClr val="000000"/>
              </a:solidFill>
            </a:ln>
          </p:spPr>
          <p:txBody>
            <a:bodyPr wrap="square" lIns="0" tIns="0" rIns="0" bIns="0" rtlCol="0"/>
            <a:lstStyle/>
            <a:p>
              <a:endParaRPr/>
            </a:p>
          </p:txBody>
        </p:sp>
        <p:sp>
          <p:nvSpPr>
            <p:cNvPr id="15" name="object 15"/>
            <p:cNvSpPr/>
            <p:nvPr/>
          </p:nvSpPr>
          <p:spPr>
            <a:xfrm>
              <a:off x="5375147" y="7962900"/>
              <a:ext cx="1130935" cy="1158240"/>
            </a:xfrm>
            <a:custGeom>
              <a:avLst/>
              <a:gdLst/>
              <a:ahLst/>
              <a:cxnLst/>
              <a:rect l="l" t="t" r="r" b="b"/>
              <a:pathLst>
                <a:path w="1130934" h="1158240">
                  <a:moveTo>
                    <a:pt x="565403" y="0"/>
                  </a:moveTo>
                  <a:lnTo>
                    <a:pt x="519028" y="1920"/>
                  </a:lnTo>
                  <a:lnTo>
                    <a:pt x="473685" y="7581"/>
                  </a:lnTo>
                  <a:lnTo>
                    <a:pt x="429521" y="16833"/>
                  </a:lnTo>
                  <a:lnTo>
                    <a:pt x="386681" y="29529"/>
                  </a:lnTo>
                  <a:lnTo>
                    <a:pt x="345311" y="45517"/>
                  </a:lnTo>
                  <a:lnTo>
                    <a:pt x="305555" y="64650"/>
                  </a:lnTo>
                  <a:lnTo>
                    <a:pt x="267560" y="86778"/>
                  </a:lnTo>
                  <a:lnTo>
                    <a:pt x="231471" y="111751"/>
                  </a:lnTo>
                  <a:lnTo>
                    <a:pt x="197433" y="139422"/>
                  </a:lnTo>
                  <a:lnTo>
                    <a:pt x="165592" y="169640"/>
                  </a:lnTo>
                  <a:lnTo>
                    <a:pt x="136093" y="202256"/>
                  </a:lnTo>
                  <a:lnTo>
                    <a:pt x="109081" y="237122"/>
                  </a:lnTo>
                  <a:lnTo>
                    <a:pt x="84703" y="274087"/>
                  </a:lnTo>
                  <a:lnTo>
                    <a:pt x="63103" y="313004"/>
                  </a:lnTo>
                  <a:lnTo>
                    <a:pt x="44428" y="353722"/>
                  </a:lnTo>
                  <a:lnTo>
                    <a:pt x="28821" y="396093"/>
                  </a:lnTo>
                  <a:lnTo>
                    <a:pt x="16430" y="439968"/>
                  </a:lnTo>
                  <a:lnTo>
                    <a:pt x="7399" y="485196"/>
                  </a:lnTo>
                  <a:lnTo>
                    <a:pt x="1874" y="531630"/>
                  </a:lnTo>
                  <a:lnTo>
                    <a:pt x="0" y="579119"/>
                  </a:lnTo>
                  <a:lnTo>
                    <a:pt x="1874" y="626609"/>
                  </a:lnTo>
                  <a:lnTo>
                    <a:pt x="7399" y="673043"/>
                  </a:lnTo>
                  <a:lnTo>
                    <a:pt x="16430" y="718271"/>
                  </a:lnTo>
                  <a:lnTo>
                    <a:pt x="28821" y="762146"/>
                  </a:lnTo>
                  <a:lnTo>
                    <a:pt x="44428" y="804517"/>
                  </a:lnTo>
                  <a:lnTo>
                    <a:pt x="63103" y="845235"/>
                  </a:lnTo>
                  <a:lnTo>
                    <a:pt x="84703" y="884152"/>
                  </a:lnTo>
                  <a:lnTo>
                    <a:pt x="109081" y="921117"/>
                  </a:lnTo>
                  <a:lnTo>
                    <a:pt x="136093" y="955983"/>
                  </a:lnTo>
                  <a:lnTo>
                    <a:pt x="165592" y="988599"/>
                  </a:lnTo>
                  <a:lnTo>
                    <a:pt x="197433" y="1018817"/>
                  </a:lnTo>
                  <a:lnTo>
                    <a:pt x="231471" y="1046488"/>
                  </a:lnTo>
                  <a:lnTo>
                    <a:pt x="267560" y="1071461"/>
                  </a:lnTo>
                  <a:lnTo>
                    <a:pt x="305555" y="1093589"/>
                  </a:lnTo>
                  <a:lnTo>
                    <a:pt x="345311" y="1112722"/>
                  </a:lnTo>
                  <a:lnTo>
                    <a:pt x="386681" y="1128710"/>
                  </a:lnTo>
                  <a:lnTo>
                    <a:pt x="429521" y="1141406"/>
                  </a:lnTo>
                  <a:lnTo>
                    <a:pt x="473685" y="1150658"/>
                  </a:lnTo>
                  <a:lnTo>
                    <a:pt x="519028" y="1156319"/>
                  </a:lnTo>
                  <a:lnTo>
                    <a:pt x="565403" y="1158240"/>
                  </a:lnTo>
                  <a:lnTo>
                    <a:pt x="611779" y="1156319"/>
                  </a:lnTo>
                  <a:lnTo>
                    <a:pt x="657122" y="1150658"/>
                  </a:lnTo>
                  <a:lnTo>
                    <a:pt x="701286" y="1141406"/>
                  </a:lnTo>
                  <a:lnTo>
                    <a:pt x="744126" y="1128710"/>
                  </a:lnTo>
                  <a:lnTo>
                    <a:pt x="785496" y="1112722"/>
                  </a:lnTo>
                  <a:lnTo>
                    <a:pt x="825252" y="1093589"/>
                  </a:lnTo>
                  <a:lnTo>
                    <a:pt x="863247" y="1071461"/>
                  </a:lnTo>
                  <a:lnTo>
                    <a:pt x="899336" y="1046488"/>
                  </a:lnTo>
                  <a:lnTo>
                    <a:pt x="933374" y="1018817"/>
                  </a:lnTo>
                  <a:lnTo>
                    <a:pt x="965215" y="988599"/>
                  </a:lnTo>
                  <a:lnTo>
                    <a:pt x="994714" y="955983"/>
                  </a:lnTo>
                  <a:lnTo>
                    <a:pt x="1021726" y="921117"/>
                  </a:lnTo>
                  <a:lnTo>
                    <a:pt x="1046104" y="884152"/>
                  </a:lnTo>
                  <a:lnTo>
                    <a:pt x="1067704" y="845235"/>
                  </a:lnTo>
                  <a:lnTo>
                    <a:pt x="1086379" y="804517"/>
                  </a:lnTo>
                  <a:lnTo>
                    <a:pt x="1101986" y="762146"/>
                  </a:lnTo>
                  <a:lnTo>
                    <a:pt x="1114377" y="718271"/>
                  </a:lnTo>
                  <a:lnTo>
                    <a:pt x="1123408" y="673043"/>
                  </a:lnTo>
                  <a:lnTo>
                    <a:pt x="1128933" y="626609"/>
                  </a:lnTo>
                  <a:lnTo>
                    <a:pt x="1130807" y="579119"/>
                  </a:lnTo>
                  <a:lnTo>
                    <a:pt x="1128933" y="531630"/>
                  </a:lnTo>
                  <a:lnTo>
                    <a:pt x="1123408" y="485196"/>
                  </a:lnTo>
                  <a:lnTo>
                    <a:pt x="1114377" y="439968"/>
                  </a:lnTo>
                  <a:lnTo>
                    <a:pt x="1101986" y="396093"/>
                  </a:lnTo>
                  <a:lnTo>
                    <a:pt x="1086379" y="353722"/>
                  </a:lnTo>
                  <a:lnTo>
                    <a:pt x="1067704" y="313004"/>
                  </a:lnTo>
                  <a:lnTo>
                    <a:pt x="1046104" y="274087"/>
                  </a:lnTo>
                  <a:lnTo>
                    <a:pt x="1021726" y="237122"/>
                  </a:lnTo>
                  <a:lnTo>
                    <a:pt x="994714" y="202256"/>
                  </a:lnTo>
                  <a:lnTo>
                    <a:pt x="965215" y="169640"/>
                  </a:lnTo>
                  <a:lnTo>
                    <a:pt x="933374" y="139422"/>
                  </a:lnTo>
                  <a:lnTo>
                    <a:pt x="899336" y="111751"/>
                  </a:lnTo>
                  <a:lnTo>
                    <a:pt x="863247" y="86778"/>
                  </a:lnTo>
                  <a:lnTo>
                    <a:pt x="825252" y="64650"/>
                  </a:lnTo>
                  <a:lnTo>
                    <a:pt x="785496" y="45517"/>
                  </a:lnTo>
                  <a:lnTo>
                    <a:pt x="744126" y="29529"/>
                  </a:lnTo>
                  <a:lnTo>
                    <a:pt x="701286" y="16833"/>
                  </a:lnTo>
                  <a:lnTo>
                    <a:pt x="657122" y="7581"/>
                  </a:lnTo>
                  <a:lnTo>
                    <a:pt x="611779" y="1920"/>
                  </a:lnTo>
                  <a:lnTo>
                    <a:pt x="565403" y="0"/>
                  </a:lnTo>
                  <a:close/>
                </a:path>
              </a:pathLst>
            </a:custGeom>
            <a:solidFill>
              <a:srgbClr val="FFC000"/>
            </a:solidFill>
          </p:spPr>
          <p:txBody>
            <a:bodyPr wrap="square" lIns="0" tIns="0" rIns="0" bIns="0" rtlCol="0"/>
            <a:lstStyle/>
            <a:p>
              <a:endParaRPr/>
            </a:p>
          </p:txBody>
        </p:sp>
      </p:grpSp>
      <p:sp>
        <p:nvSpPr>
          <p:cNvPr id="16" name="object 16"/>
          <p:cNvSpPr txBox="1"/>
          <p:nvPr/>
        </p:nvSpPr>
        <p:spPr>
          <a:xfrm>
            <a:off x="5586729" y="8421751"/>
            <a:ext cx="70866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2025</a:t>
            </a:r>
            <a:endParaRPr sz="2400">
              <a:latin typeface="Arial"/>
              <a:cs typeface="Arial"/>
            </a:endParaRPr>
          </a:p>
        </p:txBody>
      </p:sp>
      <p:sp>
        <p:nvSpPr>
          <p:cNvPr id="17" name="object 17"/>
          <p:cNvSpPr/>
          <p:nvPr/>
        </p:nvSpPr>
        <p:spPr>
          <a:xfrm>
            <a:off x="9081516" y="7962900"/>
            <a:ext cx="1132840" cy="1158240"/>
          </a:xfrm>
          <a:custGeom>
            <a:avLst/>
            <a:gdLst/>
            <a:ahLst/>
            <a:cxnLst/>
            <a:rect l="l" t="t" r="r" b="b"/>
            <a:pathLst>
              <a:path w="1132840" h="1158240">
                <a:moveTo>
                  <a:pt x="566165" y="0"/>
                </a:moveTo>
                <a:lnTo>
                  <a:pt x="519733" y="1920"/>
                </a:lnTo>
                <a:lnTo>
                  <a:pt x="474333" y="7581"/>
                </a:lnTo>
                <a:lnTo>
                  <a:pt x="430113" y="16833"/>
                </a:lnTo>
                <a:lnTo>
                  <a:pt x="387217" y="29529"/>
                </a:lnTo>
                <a:lnTo>
                  <a:pt x="345793" y="45517"/>
                </a:lnTo>
                <a:lnTo>
                  <a:pt x="305984" y="64650"/>
                </a:lnTo>
                <a:lnTo>
                  <a:pt x="267938" y="86778"/>
                </a:lnTo>
                <a:lnTo>
                  <a:pt x="231800" y="111751"/>
                </a:lnTo>
                <a:lnTo>
                  <a:pt x="197715" y="139422"/>
                </a:lnTo>
                <a:lnTo>
                  <a:pt x="165830" y="169640"/>
                </a:lnTo>
                <a:lnTo>
                  <a:pt x="136289" y="202256"/>
                </a:lnTo>
                <a:lnTo>
                  <a:pt x="109240" y="237122"/>
                </a:lnTo>
                <a:lnTo>
                  <a:pt x="84827" y="274087"/>
                </a:lnTo>
                <a:lnTo>
                  <a:pt x="63196" y="313004"/>
                </a:lnTo>
                <a:lnTo>
                  <a:pt x="44493" y="353722"/>
                </a:lnTo>
                <a:lnTo>
                  <a:pt x="28864" y="396093"/>
                </a:lnTo>
                <a:lnTo>
                  <a:pt x="16454" y="439968"/>
                </a:lnTo>
                <a:lnTo>
                  <a:pt x="7410" y="485196"/>
                </a:lnTo>
                <a:lnTo>
                  <a:pt x="1876" y="531630"/>
                </a:lnTo>
                <a:lnTo>
                  <a:pt x="0" y="579119"/>
                </a:lnTo>
                <a:lnTo>
                  <a:pt x="1876" y="626609"/>
                </a:lnTo>
                <a:lnTo>
                  <a:pt x="7410" y="673043"/>
                </a:lnTo>
                <a:lnTo>
                  <a:pt x="16454" y="718271"/>
                </a:lnTo>
                <a:lnTo>
                  <a:pt x="28864" y="762146"/>
                </a:lnTo>
                <a:lnTo>
                  <a:pt x="44493" y="804517"/>
                </a:lnTo>
                <a:lnTo>
                  <a:pt x="63196" y="845235"/>
                </a:lnTo>
                <a:lnTo>
                  <a:pt x="84827" y="884152"/>
                </a:lnTo>
                <a:lnTo>
                  <a:pt x="109240" y="921117"/>
                </a:lnTo>
                <a:lnTo>
                  <a:pt x="136289" y="955983"/>
                </a:lnTo>
                <a:lnTo>
                  <a:pt x="165830" y="988599"/>
                </a:lnTo>
                <a:lnTo>
                  <a:pt x="197715" y="1018817"/>
                </a:lnTo>
                <a:lnTo>
                  <a:pt x="231800" y="1046488"/>
                </a:lnTo>
                <a:lnTo>
                  <a:pt x="267938" y="1071461"/>
                </a:lnTo>
                <a:lnTo>
                  <a:pt x="305984" y="1093589"/>
                </a:lnTo>
                <a:lnTo>
                  <a:pt x="345793" y="1112722"/>
                </a:lnTo>
                <a:lnTo>
                  <a:pt x="387217" y="1128710"/>
                </a:lnTo>
                <a:lnTo>
                  <a:pt x="430113" y="1141406"/>
                </a:lnTo>
                <a:lnTo>
                  <a:pt x="474333" y="1150658"/>
                </a:lnTo>
                <a:lnTo>
                  <a:pt x="519733" y="1156319"/>
                </a:lnTo>
                <a:lnTo>
                  <a:pt x="566165" y="1158240"/>
                </a:lnTo>
                <a:lnTo>
                  <a:pt x="612598" y="1156319"/>
                </a:lnTo>
                <a:lnTo>
                  <a:pt x="657998" y="1150658"/>
                </a:lnTo>
                <a:lnTo>
                  <a:pt x="702218" y="1141406"/>
                </a:lnTo>
                <a:lnTo>
                  <a:pt x="745114" y="1128710"/>
                </a:lnTo>
                <a:lnTo>
                  <a:pt x="786538" y="1112722"/>
                </a:lnTo>
                <a:lnTo>
                  <a:pt x="826347" y="1093589"/>
                </a:lnTo>
                <a:lnTo>
                  <a:pt x="864393" y="1071461"/>
                </a:lnTo>
                <a:lnTo>
                  <a:pt x="900531" y="1046488"/>
                </a:lnTo>
                <a:lnTo>
                  <a:pt x="934616" y="1018817"/>
                </a:lnTo>
                <a:lnTo>
                  <a:pt x="966501" y="988599"/>
                </a:lnTo>
                <a:lnTo>
                  <a:pt x="996042" y="955983"/>
                </a:lnTo>
                <a:lnTo>
                  <a:pt x="1023091" y="921117"/>
                </a:lnTo>
                <a:lnTo>
                  <a:pt x="1047504" y="884152"/>
                </a:lnTo>
                <a:lnTo>
                  <a:pt x="1069135" y="845235"/>
                </a:lnTo>
                <a:lnTo>
                  <a:pt x="1087838" y="804517"/>
                </a:lnTo>
                <a:lnTo>
                  <a:pt x="1103467" y="762146"/>
                </a:lnTo>
                <a:lnTo>
                  <a:pt x="1115877" y="718271"/>
                </a:lnTo>
                <a:lnTo>
                  <a:pt x="1124921" y="673043"/>
                </a:lnTo>
                <a:lnTo>
                  <a:pt x="1130455" y="626609"/>
                </a:lnTo>
                <a:lnTo>
                  <a:pt x="1132331" y="579119"/>
                </a:lnTo>
                <a:lnTo>
                  <a:pt x="1130455" y="531630"/>
                </a:lnTo>
                <a:lnTo>
                  <a:pt x="1124921" y="485196"/>
                </a:lnTo>
                <a:lnTo>
                  <a:pt x="1115877" y="439968"/>
                </a:lnTo>
                <a:lnTo>
                  <a:pt x="1103467" y="396093"/>
                </a:lnTo>
                <a:lnTo>
                  <a:pt x="1087838" y="353722"/>
                </a:lnTo>
                <a:lnTo>
                  <a:pt x="1069135" y="313004"/>
                </a:lnTo>
                <a:lnTo>
                  <a:pt x="1047504" y="274087"/>
                </a:lnTo>
                <a:lnTo>
                  <a:pt x="1023091" y="237122"/>
                </a:lnTo>
                <a:lnTo>
                  <a:pt x="996042" y="202256"/>
                </a:lnTo>
                <a:lnTo>
                  <a:pt x="966501" y="169640"/>
                </a:lnTo>
                <a:lnTo>
                  <a:pt x="934616" y="139422"/>
                </a:lnTo>
                <a:lnTo>
                  <a:pt x="900531" y="111751"/>
                </a:lnTo>
                <a:lnTo>
                  <a:pt x="864393" y="86778"/>
                </a:lnTo>
                <a:lnTo>
                  <a:pt x="826347" y="64650"/>
                </a:lnTo>
                <a:lnTo>
                  <a:pt x="786538" y="45517"/>
                </a:lnTo>
                <a:lnTo>
                  <a:pt x="745114" y="29529"/>
                </a:lnTo>
                <a:lnTo>
                  <a:pt x="702218" y="16833"/>
                </a:lnTo>
                <a:lnTo>
                  <a:pt x="657998" y="7581"/>
                </a:lnTo>
                <a:lnTo>
                  <a:pt x="612598" y="1920"/>
                </a:lnTo>
                <a:lnTo>
                  <a:pt x="566165" y="0"/>
                </a:lnTo>
                <a:close/>
              </a:path>
            </a:pathLst>
          </a:custGeom>
          <a:solidFill>
            <a:srgbClr val="FFC000"/>
          </a:solidFill>
        </p:spPr>
        <p:txBody>
          <a:bodyPr wrap="square" lIns="0" tIns="0" rIns="0" bIns="0" rtlCol="0"/>
          <a:lstStyle/>
          <a:p>
            <a:endParaRPr/>
          </a:p>
        </p:txBody>
      </p:sp>
      <p:sp>
        <p:nvSpPr>
          <p:cNvPr id="18" name="object 18"/>
          <p:cNvSpPr txBox="1"/>
          <p:nvPr/>
        </p:nvSpPr>
        <p:spPr>
          <a:xfrm>
            <a:off x="9316593" y="8421751"/>
            <a:ext cx="70866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2026</a:t>
            </a:r>
            <a:endParaRPr sz="2400">
              <a:latin typeface="Arial"/>
              <a:cs typeface="Arial"/>
            </a:endParaRPr>
          </a:p>
        </p:txBody>
      </p:sp>
      <p:sp>
        <p:nvSpPr>
          <p:cNvPr id="19" name="object 19"/>
          <p:cNvSpPr/>
          <p:nvPr/>
        </p:nvSpPr>
        <p:spPr>
          <a:xfrm>
            <a:off x="12516611" y="7962900"/>
            <a:ext cx="1130935" cy="1158240"/>
          </a:xfrm>
          <a:custGeom>
            <a:avLst/>
            <a:gdLst/>
            <a:ahLst/>
            <a:cxnLst/>
            <a:rect l="l" t="t" r="r" b="b"/>
            <a:pathLst>
              <a:path w="1130934" h="1158240">
                <a:moveTo>
                  <a:pt x="565403" y="0"/>
                </a:moveTo>
                <a:lnTo>
                  <a:pt x="519028" y="1920"/>
                </a:lnTo>
                <a:lnTo>
                  <a:pt x="473685" y="7581"/>
                </a:lnTo>
                <a:lnTo>
                  <a:pt x="429521" y="16833"/>
                </a:lnTo>
                <a:lnTo>
                  <a:pt x="386681" y="29529"/>
                </a:lnTo>
                <a:lnTo>
                  <a:pt x="345311" y="45517"/>
                </a:lnTo>
                <a:lnTo>
                  <a:pt x="305555" y="64650"/>
                </a:lnTo>
                <a:lnTo>
                  <a:pt x="267560" y="86778"/>
                </a:lnTo>
                <a:lnTo>
                  <a:pt x="231471" y="111751"/>
                </a:lnTo>
                <a:lnTo>
                  <a:pt x="197433" y="139422"/>
                </a:lnTo>
                <a:lnTo>
                  <a:pt x="165592" y="169640"/>
                </a:lnTo>
                <a:lnTo>
                  <a:pt x="136093" y="202256"/>
                </a:lnTo>
                <a:lnTo>
                  <a:pt x="109081" y="237122"/>
                </a:lnTo>
                <a:lnTo>
                  <a:pt x="84703" y="274087"/>
                </a:lnTo>
                <a:lnTo>
                  <a:pt x="63103" y="313004"/>
                </a:lnTo>
                <a:lnTo>
                  <a:pt x="44428" y="353722"/>
                </a:lnTo>
                <a:lnTo>
                  <a:pt x="28821" y="396093"/>
                </a:lnTo>
                <a:lnTo>
                  <a:pt x="16430" y="439968"/>
                </a:lnTo>
                <a:lnTo>
                  <a:pt x="7399" y="485196"/>
                </a:lnTo>
                <a:lnTo>
                  <a:pt x="1874" y="531630"/>
                </a:lnTo>
                <a:lnTo>
                  <a:pt x="0" y="579119"/>
                </a:lnTo>
                <a:lnTo>
                  <a:pt x="1874" y="626609"/>
                </a:lnTo>
                <a:lnTo>
                  <a:pt x="7399" y="673043"/>
                </a:lnTo>
                <a:lnTo>
                  <a:pt x="16430" y="718271"/>
                </a:lnTo>
                <a:lnTo>
                  <a:pt x="28821" y="762146"/>
                </a:lnTo>
                <a:lnTo>
                  <a:pt x="44428" y="804517"/>
                </a:lnTo>
                <a:lnTo>
                  <a:pt x="63103" y="845235"/>
                </a:lnTo>
                <a:lnTo>
                  <a:pt x="84703" y="884152"/>
                </a:lnTo>
                <a:lnTo>
                  <a:pt x="109081" y="921117"/>
                </a:lnTo>
                <a:lnTo>
                  <a:pt x="136093" y="955983"/>
                </a:lnTo>
                <a:lnTo>
                  <a:pt x="165592" y="988599"/>
                </a:lnTo>
                <a:lnTo>
                  <a:pt x="197433" y="1018817"/>
                </a:lnTo>
                <a:lnTo>
                  <a:pt x="231471" y="1046488"/>
                </a:lnTo>
                <a:lnTo>
                  <a:pt x="267560" y="1071461"/>
                </a:lnTo>
                <a:lnTo>
                  <a:pt x="305555" y="1093589"/>
                </a:lnTo>
                <a:lnTo>
                  <a:pt x="345311" y="1112722"/>
                </a:lnTo>
                <a:lnTo>
                  <a:pt x="386681" y="1128710"/>
                </a:lnTo>
                <a:lnTo>
                  <a:pt x="429521" y="1141406"/>
                </a:lnTo>
                <a:lnTo>
                  <a:pt x="473685" y="1150658"/>
                </a:lnTo>
                <a:lnTo>
                  <a:pt x="519028" y="1156319"/>
                </a:lnTo>
                <a:lnTo>
                  <a:pt x="565403" y="1158240"/>
                </a:lnTo>
                <a:lnTo>
                  <a:pt x="611779" y="1156319"/>
                </a:lnTo>
                <a:lnTo>
                  <a:pt x="657122" y="1150658"/>
                </a:lnTo>
                <a:lnTo>
                  <a:pt x="701286" y="1141406"/>
                </a:lnTo>
                <a:lnTo>
                  <a:pt x="744126" y="1128710"/>
                </a:lnTo>
                <a:lnTo>
                  <a:pt x="785496" y="1112722"/>
                </a:lnTo>
                <a:lnTo>
                  <a:pt x="825252" y="1093589"/>
                </a:lnTo>
                <a:lnTo>
                  <a:pt x="863247" y="1071461"/>
                </a:lnTo>
                <a:lnTo>
                  <a:pt x="899336" y="1046488"/>
                </a:lnTo>
                <a:lnTo>
                  <a:pt x="933374" y="1018817"/>
                </a:lnTo>
                <a:lnTo>
                  <a:pt x="965215" y="988599"/>
                </a:lnTo>
                <a:lnTo>
                  <a:pt x="994714" y="955983"/>
                </a:lnTo>
                <a:lnTo>
                  <a:pt x="1021726" y="921117"/>
                </a:lnTo>
                <a:lnTo>
                  <a:pt x="1046104" y="884152"/>
                </a:lnTo>
                <a:lnTo>
                  <a:pt x="1067704" y="845235"/>
                </a:lnTo>
                <a:lnTo>
                  <a:pt x="1086379" y="804517"/>
                </a:lnTo>
                <a:lnTo>
                  <a:pt x="1101986" y="762146"/>
                </a:lnTo>
                <a:lnTo>
                  <a:pt x="1114377" y="718271"/>
                </a:lnTo>
                <a:lnTo>
                  <a:pt x="1123408" y="673043"/>
                </a:lnTo>
                <a:lnTo>
                  <a:pt x="1128933" y="626609"/>
                </a:lnTo>
                <a:lnTo>
                  <a:pt x="1130807" y="579119"/>
                </a:lnTo>
                <a:lnTo>
                  <a:pt x="1128933" y="531630"/>
                </a:lnTo>
                <a:lnTo>
                  <a:pt x="1123408" y="485196"/>
                </a:lnTo>
                <a:lnTo>
                  <a:pt x="1114377" y="439968"/>
                </a:lnTo>
                <a:lnTo>
                  <a:pt x="1101986" y="396093"/>
                </a:lnTo>
                <a:lnTo>
                  <a:pt x="1086379" y="353722"/>
                </a:lnTo>
                <a:lnTo>
                  <a:pt x="1067704" y="313004"/>
                </a:lnTo>
                <a:lnTo>
                  <a:pt x="1046104" y="274087"/>
                </a:lnTo>
                <a:lnTo>
                  <a:pt x="1021726" y="237122"/>
                </a:lnTo>
                <a:lnTo>
                  <a:pt x="994714" y="202256"/>
                </a:lnTo>
                <a:lnTo>
                  <a:pt x="965215" y="169640"/>
                </a:lnTo>
                <a:lnTo>
                  <a:pt x="933374" y="139422"/>
                </a:lnTo>
                <a:lnTo>
                  <a:pt x="899336" y="111751"/>
                </a:lnTo>
                <a:lnTo>
                  <a:pt x="863247" y="86778"/>
                </a:lnTo>
                <a:lnTo>
                  <a:pt x="825252" y="64650"/>
                </a:lnTo>
                <a:lnTo>
                  <a:pt x="785496" y="45517"/>
                </a:lnTo>
                <a:lnTo>
                  <a:pt x="744126" y="29529"/>
                </a:lnTo>
                <a:lnTo>
                  <a:pt x="701286" y="16833"/>
                </a:lnTo>
                <a:lnTo>
                  <a:pt x="657122" y="7581"/>
                </a:lnTo>
                <a:lnTo>
                  <a:pt x="611779" y="1920"/>
                </a:lnTo>
                <a:lnTo>
                  <a:pt x="565403" y="0"/>
                </a:lnTo>
                <a:close/>
              </a:path>
            </a:pathLst>
          </a:custGeom>
          <a:solidFill>
            <a:srgbClr val="FFC000"/>
          </a:solidFill>
        </p:spPr>
        <p:txBody>
          <a:bodyPr wrap="square" lIns="0" tIns="0" rIns="0" bIns="0" rtlCol="0"/>
          <a:lstStyle/>
          <a:p>
            <a:endParaRPr/>
          </a:p>
        </p:txBody>
      </p:sp>
      <p:sp>
        <p:nvSpPr>
          <p:cNvPr id="20" name="object 20"/>
          <p:cNvSpPr txBox="1"/>
          <p:nvPr/>
        </p:nvSpPr>
        <p:spPr>
          <a:xfrm>
            <a:off x="12727685" y="8421751"/>
            <a:ext cx="70866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2027</a:t>
            </a:r>
            <a:endParaRPr sz="2400">
              <a:latin typeface="Arial"/>
              <a:cs typeface="Arial"/>
            </a:endParaRPr>
          </a:p>
        </p:txBody>
      </p:sp>
      <p:grpSp>
        <p:nvGrpSpPr>
          <p:cNvPr id="21" name="object 21"/>
          <p:cNvGrpSpPr/>
          <p:nvPr/>
        </p:nvGrpSpPr>
        <p:grpSpPr>
          <a:xfrm>
            <a:off x="7495031" y="7030211"/>
            <a:ext cx="9805670" cy="1938655"/>
            <a:chOff x="7495031" y="7030211"/>
            <a:chExt cx="9805670" cy="1938655"/>
          </a:xfrm>
        </p:grpSpPr>
        <p:sp>
          <p:nvSpPr>
            <p:cNvPr id="22" name="object 22"/>
            <p:cNvSpPr/>
            <p:nvPr/>
          </p:nvSpPr>
          <p:spPr>
            <a:xfrm>
              <a:off x="7507985" y="7043165"/>
              <a:ext cx="548640" cy="541020"/>
            </a:xfrm>
            <a:custGeom>
              <a:avLst/>
              <a:gdLst/>
              <a:ahLst/>
              <a:cxnLst/>
              <a:rect l="l" t="t" r="r" b="b"/>
              <a:pathLst>
                <a:path w="548640" h="541020">
                  <a:moveTo>
                    <a:pt x="411480" y="0"/>
                  </a:moveTo>
                  <a:lnTo>
                    <a:pt x="137160" y="0"/>
                  </a:lnTo>
                  <a:lnTo>
                    <a:pt x="137160" y="270509"/>
                  </a:lnTo>
                  <a:lnTo>
                    <a:pt x="0" y="270509"/>
                  </a:lnTo>
                  <a:lnTo>
                    <a:pt x="274320" y="541019"/>
                  </a:lnTo>
                  <a:lnTo>
                    <a:pt x="548640" y="270509"/>
                  </a:lnTo>
                  <a:lnTo>
                    <a:pt x="411480" y="270509"/>
                  </a:lnTo>
                  <a:lnTo>
                    <a:pt x="411480" y="0"/>
                  </a:lnTo>
                  <a:close/>
                </a:path>
              </a:pathLst>
            </a:custGeom>
            <a:solidFill>
              <a:srgbClr val="4F81BC"/>
            </a:solidFill>
          </p:spPr>
          <p:txBody>
            <a:bodyPr wrap="square" lIns="0" tIns="0" rIns="0" bIns="0" rtlCol="0"/>
            <a:lstStyle/>
            <a:p>
              <a:endParaRPr/>
            </a:p>
          </p:txBody>
        </p:sp>
        <p:sp>
          <p:nvSpPr>
            <p:cNvPr id="23" name="object 23"/>
            <p:cNvSpPr/>
            <p:nvPr/>
          </p:nvSpPr>
          <p:spPr>
            <a:xfrm>
              <a:off x="7507985" y="7043165"/>
              <a:ext cx="548640" cy="541020"/>
            </a:xfrm>
            <a:custGeom>
              <a:avLst/>
              <a:gdLst/>
              <a:ahLst/>
              <a:cxnLst/>
              <a:rect l="l" t="t" r="r" b="b"/>
              <a:pathLst>
                <a:path w="548640" h="541020">
                  <a:moveTo>
                    <a:pt x="548640" y="270509"/>
                  </a:moveTo>
                  <a:lnTo>
                    <a:pt x="411480" y="270509"/>
                  </a:lnTo>
                  <a:lnTo>
                    <a:pt x="411480" y="0"/>
                  </a:lnTo>
                  <a:lnTo>
                    <a:pt x="137160" y="0"/>
                  </a:lnTo>
                  <a:lnTo>
                    <a:pt x="137160" y="270509"/>
                  </a:lnTo>
                  <a:lnTo>
                    <a:pt x="0" y="270509"/>
                  </a:lnTo>
                  <a:lnTo>
                    <a:pt x="274320" y="541019"/>
                  </a:lnTo>
                  <a:lnTo>
                    <a:pt x="548640" y="270509"/>
                  </a:lnTo>
                  <a:close/>
                </a:path>
              </a:pathLst>
            </a:custGeom>
            <a:ln w="25908">
              <a:solidFill>
                <a:srgbClr val="385D89"/>
              </a:solidFill>
            </a:ln>
          </p:spPr>
          <p:txBody>
            <a:bodyPr wrap="square" lIns="0" tIns="0" rIns="0" bIns="0" rtlCol="0"/>
            <a:lstStyle/>
            <a:p>
              <a:endParaRPr/>
            </a:p>
          </p:txBody>
        </p:sp>
        <p:sp>
          <p:nvSpPr>
            <p:cNvPr id="24" name="object 24"/>
            <p:cNvSpPr/>
            <p:nvPr/>
          </p:nvSpPr>
          <p:spPr>
            <a:xfrm>
              <a:off x="16171163" y="7810499"/>
              <a:ext cx="1129665" cy="1158240"/>
            </a:xfrm>
            <a:custGeom>
              <a:avLst/>
              <a:gdLst/>
              <a:ahLst/>
              <a:cxnLst/>
              <a:rect l="l" t="t" r="r" b="b"/>
              <a:pathLst>
                <a:path w="1129665" h="1158240">
                  <a:moveTo>
                    <a:pt x="564642" y="0"/>
                  </a:moveTo>
                  <a:lnTo>
                    <a:pt x="518340" y="1920"/>
                  </a:lnTo>
                  <a:lnTo>
                    <a:pt x="473068" y="7581"/>
                  </a:lnTo>
                  <a:lnTo>
                    <a:pt x="428970" y="16833"/>
                  </a:lnTo>
                  <a:lnTo>
                    <a:pt x="386193" y="29529"/>
                  </a:lnTo>
                  <a:lnTo>
                    <a:pt x="344882" y="45517"/>
                  </a:lnTo>
                  <a:lnTo>
                    <a:pt x="305182" y="64650"/>
                  </a:lnTo>
                  <a:lnTo>
                    <a:pt x="267238" y="86778"/>
                  </a:lnTo>
                  <a:lnTo>
                    <a:pt x="231196" y="111751"/>
                  </a:lnTo>
                  <a:lnTo>
                    <a:pt x="197202" y="139422"/>
                  </a:lnTo>
                  <a:lnTo>
                    <a:pt x="165401" y="169640"/>
                  </a:lnTo>
                  <a:lnTo>
                    <a:pt x="135938" y="202256"/>
                  </a:lnTo>
                  <a:lnTo>
                    <a:pt x="108959" y="237122"/>
                  </a:lnTo>
                  <a:lnTo>
                    <a:pt x="84610" y="274087"/>
                  </a:lnTo>
                  <a:lnTo>
                    <a:pt x="63035" y="313004"/>
                  </a:lnTo>
                  <a:lnTo>
                    <a:pt x="44380" y="353722"/>
                  </a:lnTo>
                  <a:lnTo>
                    <a:pt x="28791" y="396093"/>
                  </a:lnTo>
                  <a:lnTo>
                    <a:pt x="16413" y="439968"/>
                  </a:lnTo>
                  <a:lnTo>
                    <a:pt x="7391" y="485196"/>
                  </a:lnTo>
                  <a:lnTo>
                    <a:pt x="1872" y="531630"/>
                  </a:lnTo>
                  <a:lnTo>
                    <a:pt x="0" y="579119"/>
                  </a:lnTo>
                  <a:lnTo>
                    <a:pt x="1872" y="626609"/>
                  </a:lnTo>
                  <a:lnTo>
                    <a:pt x="7391" y="673043"/>
                  </a:lnTo>
                  <a:lnTo>
                    <a:pt x="16413" y="718271"/>
                  </a:lnTo>
                  <a:lnTo>
                    <a:pt x="28791" y="762146"/>
                  </a:lnTo>
                  <a:lnTo>
                    <a:pt x="44380" y="804517"/>
                  </a:lnTo>
                  <a:lnTo>
                    <a:pt x="63035" y="845235"/>
                  </a:lnTo>
                  <a:lnTo>
                    <a:pt x="84610" y="884152"/>
                  </a:lnTo>
                  <a:lnTo>
                    <a:pt x="108959" y="921117"/>
                  </a:lnTo>
                  <a:lnTo>
                    <a:pt x="135938" y="955983"/>
                  </a:lnTo>
                  <a:lnTo>
                    <a:pt x="165401" y="988599"/>
                  </a:lnTo>
                  <a:lnTo>
                    <a:pt x="197202" y="1018817"/>
                  </a:lnTo>
                  <a:lnTo>
                    <a:pt x="231196" y="1046488"/>
                  </a:lnTo>
                  <a:lnTo>
                    <a:pt x="267238" y="1071461"/>
                  </a:lnTo>
                  <a:lnTo>
                    <a:pt x="305182" y="1093589"/>
                  </a:lnTo>
                  <a:lnTo>
                    <a:pt x="344882" y="1112722"/>
                  </a:lnTo>
                  <a:lnTo>
                    <a:pt x="386193" y="1128710"/>
                  </a:lnTo>
                  <a:lnTo>
                    <a:pt x="428970" y="1141406"/>
                  </a:lnTo>
                  <a:lnTo>
                    <a:pt x="473068" y="1150658"/>
                  </a:lnTo>
                  <a:lnTo>
                    <a:pt x="518340" y="1156319"/>
                  </a:lnTo>
                  <a:lnTo>
                    <a:pt x="564642" y="1158240"/>
                  </a:lnTo>
                  <a:lnTo>
                    <a:pt x="610943" y="1156319"/>
                  </a:lnTo>
                  <a:lnTo>
                    <a:pt x="656215" y="1150658"/>
                  </a:lnTo>
                  <a:lnTo>
                    <a:pt x="700313" y="1141406"/>
                  </a:lnTo>
                  <a:lnTo>
                    <a:pt x="743090" y="1128710"/>
                  </a:lnTo>
                  <a:lnTo>
                    <a:pt x="784401" y="1112722"/>
                  </a:lnTo>
                  <a:lnTo>
                    <a:pt x="824101" y="1093589"/>
                  </a:lnTo>
                  <a:lnTo>
                    <a:pt x="862045" y="1071461"/>
                  </a:lnTo>
                  <a:lnTo>
                    <a:pt x="898087" y="1046488"/>
                  </a:lnTo>
                  <a:lnTo>
                    <a:pt x="932081" y="1018817"/>
                  </a:lnTo>
                  <a:lnTo>
                    <a:pt x="963882" y="988599"/>
                  </a:lnTo>
                  <a:lnTo>
                    <a:pt x="993345" y="955983"/>
                  </a:lnTo>
                  <a:lnTo>
                    <a:pt x="1020324" y="921117"/>
                  </a:lnTo>
                  <a:lnTo>
                    <a:pt x="1044673" y="884152"/>
                  </a:lnTo>
                  <a:lnTo>
                    <a:pt x="1066248" y="845235"/>
                  </a:lnTo>
                  <a:lnTo>
                    <a:pt x="1084903" y="804517"/>
                  </a:lnTo>
                  <a:lnTo>
                    <a:pt x="1100492" y="762146"/>
                  </a:lnTo>
                  <a:lnTo>
                    <a:pt x="1112870" y="718271"/>
                  </a:lnTo>
                  <a:lnTo>
                    <a:pt x="1121892" y="673043"/>
                  </a:lnTo>
                  <a:lnTo>
                    <a:pt x="1127411" y="626609"/>
                  </a:lnTo>
                  <a:lnTo>
                    <a:pt x="1129284" y="579119"/>
                  </a:lnTo>
                  <a:lnTo>
                    <a:pt x="1127411" y="531630"/>
                  </a:lnTo>
                  <a:lnTo>
                    <a:pt x="1121892" y="485196"/>
                  </a:lnTo>
                  <a:lnTo>
                    <a:pt x="1112870" y="439968"/>
                  </a:lnTo>
                  <a:lnTo>
                    <a:pt x="1100492" y="396093"/>
                  </a:lnTo>
                  <a:lnTo>
                    <a:pt x="1084903" y="353722"/>
                  </a:lnTo>
                  <a:lnTo>
                    <a:pt x="1066248" y="313004"/>
                  </a:lnTo>
                  <a:lnTo>
                    <a:pt x="1044673" y="274087"/>
                  </a:lnTo>
                  <a:lnTo>
                    <a:pt x="1020324" y="237122"/>
                  </a:lnTo>
                  <a:lnTo>
                    <a:pt x="993345" y="202256"/>
                  </a:lnTo>
                  <a:lnTo>
                    <a:pt x="963882" y="169640"/>
                  </a:lnTo>
                  <a:lnTo>
                    <a:pt x="932081" y="139422"/>
                  </a:lnTo>
                  <a:lnTo>
                    <a:pt x="898087" y="111751"/>
                  </a:lnTo>
                  <a:lnTo>
                    <a:pt x="862045" y="86778"/>
                  </a:lnTo>
                  <a:lnTo>
                    <a:pt x="824101" y="64650"/>
                  </a:lnTo>
                  <a:lnTo>
                    <a:pt x="784401" y="45517"/>
                  </a:lnTo>
                  <a:lnTo>
                    <a:pt x="743090" y="29529"/>
                  </a:lnTo>
                  <a:lnTo>
                    <a:pt x="700313" y="16833"/>
                  </a:lnTo>
                  <a:lnTo>
                    <a:pt x="656215" y="7581"/>
                  </a:lnTo>
                  <a:lnTo>
                    <a:pt x="610943" y="1920"/>
                  </a:lnTo>
                  <a:lnTo>
                    <a:pt x="564642" y="0"/>
                  </a:lnTo>
                  <a:close/>
                </a:path>
              </a:pathLst>
            </a:custGeom>
            <a:solidFill>
              <a:srgbClr val="FFC000"/>
            </a:solidFill>
          </p:spPr>
          <p:txBody>
            <a:bodyPr wrap="square" lIns="0" tIns="0" rIns="0" bIns="0" rtlCol="0"/>
            <a:lstStyle/>
            <a:p>
              <a:endParaRPr/>
            </a:p>
          </p:txBody>
        </p:sp>
      </p:grpSp>
      <p:sp>
        <p:nvSpPr>
          <p:cNvPr id="25" name="object 25"/>
          <p:cNvSpPr txBox="1"/>
          <p:nvPr/>
        </p:nvSpPr>
        <p:spPr>
          <a:xfrm>
            <a:off x="8156575" y="7083679"/>
            <a:ext cx="4934585" cy="452120"/>
          </a:xfrm>
          <a:prstGeom prst="rect">
            <a:avLst/>
          </a:prstGeom>
        </p:spPr>
        <p:txBody>
          <a:bodyPr vert="horz" wrap="square" lIns="0" tIns="12065" rIns="0" bIns="0" rtlCol="0">
            <a:spAutoFit/>
          </a:bodyPr>
          <a:lstStyle/>
          <a:p>
            <a:pPr marL="12700">
              <a:lnSpc>
                <a:spcPct val="100000"/>
              </a:lnSpc>
              <a:spcBef>
                <a:spcPts val="95"/>
              </a:spcBef>
              <a:tabLst>
                <a:tab pos="702945" algn="l"/>
                <a:tab pos="2874645" algn="l"/>
              </a:tabLst>
            </a:pPr>
            <a:r>
              <a:rPr lang="ru-RU" sz="2800" b="1" spc="-10" dirty="0">
                <a:solidFill>
                  <a:srgbClr val="FF0000"/>
                </a:solidFill>
                <a:latin typeface="Arial"/>
                <a:cs typeface="Arial"/>
              </a:rPr>
              <a:t>ЖЫЛ САЙЫН ӨТПЕЙДІ</a:t>
            </a:r>
            <a:endParaRPr sz="2800" dirty="0">
              <a:latin typeface="Arial"/>
              <a:cs typeface="Arial"/>
            </a:endParaRPr>
          </a:p>
        </p:txBody>
      </p:sp>
      <p:sp>
        <p:nvSpPr>
          <p:cNvPr id="26" name="object 26"/>
          <p:cNvSpPr txBox="1"/>
          <p:nvPr/>
        </p:nvSpPr>
        <p:spPr>
          <a:xfrm>
            <a:off x="16369664" y="8313877"/>
            <a:ext cx="708660"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2028</a:t>
            </a:r>
            <a:endParaRPr sz="2400">
              <a:latin typeface="Arial"/>
              <a:cs typeface="Arial"/>
            </a:endParaRPr>
          </a:p>
        </p:txBody>
      </p:sp>
      <p:sp>
        <p:nvSpPr>
          <p:cNvPr id="27" name="object 27"/>
          <p:cNvSpPr txBox="1"/>
          <p:nvPr/>
        </p:nvSpPr>
        <p:spPr>
          <a:xfrm>
            <a:off x="5068315" y="9177325"/>
            <a:ext cx="2182495" cy="800100"/>
          </a:xfrm>
          <a:prstGeom prst="rect">
            <a:avLst/>
          </a:prstGeom>
        </p:spPr>
        <p:txBody>
          <a:bodyPr vert="horz" wrap="square" lIns="0" tIns="33655" rIns="0" bIns="0" rtlCol="0">
            <a:spAutoFit/>
          </a:bodyPr>
          <a:lstStyle/>
          <a:p>
            <a:pPr marL="12700">
              <a:lnSpc>
                <a:spcPct val="100000"/>
              </a:lnSpc>
              <a:spcBef>
                <a:spcPts val="265"/>
              </a:spcBef>
              <a:tabLst>
                <a:tab pos="944244" algn="l"/>
              </a:tabLst>
            </a:pPr>
            <a:r>
              <a:rPr sz="2400" b="1" dirty="0">
                <a:solidFill>
                  <a:srgbClr val="094750"/>
                </a:solidFill>
                <a:latin typeface="Arial"/>
                <a:cs typeface="Arial"/>
              </a:rPr>
              <a:t>5</a:t>
            </a:r>
            <a:r>
              <a:rPr sz="2400" b="1" spc="-5" dirty="0">
                <a:solidFill>
                  <a:srgbClr val="094750"/>
                </a:solidFill>
                <a:latin typeface="Arial"/>
                <a:cs typeface="Arial"/>
              </a:rPr>
              <a:t> 94</a:t>
            </a:r>
            <a:r>
              <a:rPr sz="2400" b="1" dirty="0">
                <a:solidFill>
                  <a:srgbClr val="094750"/>
                </a:solidFill>
                <a:latin typeface="Arial"/>
                <a:cs typeface="Arial"/>
              </a:rPr>
              <a:t>4	</a:t>
            </a:r>
            <a:r>
              <a:rPr lang="kk-KZ" sz="2400" b="1" spc="-10" dirty="0">
                <a:solidFill>
                  <a:srgbClr val="094750"/>
                </a:solidFill>
                <a:latin typeface="Arial"/>
                <a:cs typeface="Arial"/>
              </a:rPr>
              <a:t>адам</a:t>
            </a:r>
            <a:endParaRPr sz="2400" dirty="0">
              <a:latin typeface="Arial"/>
              <a:cs typeface="Arial"/>
            </a:endParaRPr>
          </a:p>
          <a:p>
            <a:pPr marL="393700">
              <a:lnSpc>
                <a:spcPct val="100000"/>
              </a:lnSpc>
              <a:spcBef>
                <a:spcPts val="170"/>
              </a:spcBef>
            </a:pPr>
            <a:r>
              <a:rPr sz="2400" b="1" dirty="0">
                <a:solidFill>
                  <a:srgbClr val="FF0000"/>
                </a:solidFill>
                <a:latin typeface="Arial"/>
                <a:cs typeface="Arial"/>
              </a:rPr>
              <a:t>-</a:t>
            </a:r>
            <a:r>
              <a:rPr sz="2400" b="1" spc="-20" dirty="0">
                <a:solidFill>
                  <a:srgbClr val="FF0000"/>
                </a:solidFill>
                <a:latin typeface="Arial"/>
                <a:cs typeface="Arial"/>
              </a:rPr>
              <a:t> </a:t>
            </a:r>
            <a:r>
              <a:rPr sz="2400" b="1" spc="-5" dirty="0">
                <a:solidFill>
                  <a:srgbClr val="FF0000"/>
                </a:solidFill>
                <a:latin typeface="Arial"/>
                <a:cs typeface="Arial"/>
              </a:rPr>
              <a:t>23,2</a:t>
            </a:r>
            <a:r>
              <a:rPr sz="2400" b="1" spc="-15" dirty="0">
                <a:solidFill>
                  <a:srgbClr val="FF0000"/>
                </a:solidFill>
                <a:latin typeface="Arial"/>
                <a:cs typeface="Arial"/>
              </a:rPr>
              <a:t> </a:t>
            </a:r>
            <a:r>
              <a:rPr sz="2400" b="1" spc="-5" dirty="0">
                <a:solidFill>
                  <a:srgbClr val="FF0000"/>
                </a:solidFill>
                <a:latin typeface="Arial"/>
                <a:cs typeface="Arial"/>
              </a:rPr>
              <a:t>%</a:t>
            </a:r>
            <a:endParaRPr sz="2400" dirty="0">
              <a:latin typeface="Arial"/>
              <a:cs typeface="Arial"/>
            </a:endParaRPr>
          </a:p>
        </p:txBody>
      </p:sp>
      <p:sp>
        <p:nvSpPr>
          <p:cNvPr id="28" name="object 28"/>
          <p:cNvSpPr txBox="1"/>
          <p:nvPr/>
        </p:nvSpPr>
        <p:spPr>
          <a:xfrm>
            <a:off x="1007160" y="6279523"/>
            <a:ext cx="2750820" cy="902042"/>
          </a:xfrm>
          <a:prstGeom prst="rect">
            <a:avLst/>
          </a:prstGeom>
        </p:spPr>
        <p:txBody>
          <a:bodyPr vert="horz" wrap="square" lIns="0" tIns="13335" rIns="0" bIns="0" rtlCol="0">
            <a:spAutoFit/>
          </a:bodyPr>
          <a:lstStyle/>
          <a:p>
            <a:pPr marL="25400" marR="5080" indent="-13335">
              <a:lnSpc>
                <a:spcPct val="107200"/>
              </a:lnSpc>
              <a:spcBef>
                <a:spcPts val="105"/>
              </a:spcBef>
            </a:pPr>
            <a:r>
              <a:rPr lang="ru-RU" sz="2800" b="1" spc="-5" dirty="0">
                <a:solidFill>
                  <a:srgbClr val="FF0000"/>
                </a:solidFill>
                <a:latin typeface="Arial"/>
                <a:cs typeface="Arial"/>
              </a:rPr>
              <a:t>ҚАЖЕТТІЛІК </a:t>
            </a:r>
            <a:r>
              <a:rPr lang="ru-RU" sz="2800" b="1" spc="-5" dirty="0">
                <a:solidFill>
                  <a:srgbClr val="00B050"/>
                </a:solidFill>
                <a:latin typeface="Arial"/>
                <a:cs typeface="Arial"/>
              </a:rPr>
              <a:t>ҚАМТИДЫ</a:t>
            </a:r>
            <a:endParaRPr sz="2800" dirty="0">
              <a:solidFill>
                <a:srgbClr val="00B050"/>
              </a:solidFill>
              <a:latin typeface="Arial"/>
              <a:cs typeface="Arial"/>
            </a:endParaRPr>
          </a:p>
        </p:txBody>
      </p:sp>
      <p:sp>
        <p:nvSpPr>
          <p:cNvPr id="29" name="object 29"/>
          <p:cNvSpPr txBox="1"/>
          <p:nvPr/>
        </p:nvSpPr>
        <p:spPr>
          <a:xfrm>
            <a:off x="8052911" y="4451375"/>
            <a:ext cx="3380407" cy="1723549"/>
          </a:xfrm>
          <a:prstGeom prst="rect">
            <a:avLst/>
          </a:prstGeom>
        </p:spPr>
        <p:txBody>
          <a:bodyPr vert="horz" wrap="square" lIns="0" tIns="195580" rIns="0" bIns="0" rtlCol="0">
            <a:spAutoFit/>
          </a:bodyPr>
          <a:lstStyle/>
          <a:p>
            <a:pPr marL="12700">
              <a:lnSpc>
                <a:spcPct val="100000"/>
              </a:lnSpc>
              <a:spcBef>
                <a:spcPts val="1540"/>
              </a:spcBef>
            </a:pPr>
            <a:r>
              <a:rPr sz="2800" b="1" spc="-5" dirty="0">
                <a:solidFill>
                  <a:srgbClr val="FF0000"/>
                </a:solidFill>
                <a:latin typeface="Arial"/>
                <a:cs typeface="Arial"/>
              </a:rPr>
              <a:t>8</a:t>
            </a:r>
            <a:r>
              <a:rPr sz="2800" b="1" spc="-20" dirty="0">
                <a:solidFill>
                  <a:srgbClr val="FF0000"/>
                </a:solidFill>
                <a:latin typeface="Arial"/>
                <a:cs typeface="Arial"/>
              </a:rPr>
              <a:t> </a:t>
            </a:r>
            <a:r>
              <a:rPr sz="2800" b="1" spc="-5" dirty="0">
                <a:solidFill>
                  <a:srgbClr val="FF0000"/>
                </a:solidFill>
                <a:latin typeface="Arial"/>
                <a:cs typeface="Arial"/>
              </a:rPr>
              <a:t>977</a:t>
            </a:r>
            <a:r>
              <a:rPr sz="2800" b="1" spc="-10" dirty="0">
                <a:solidFill>
                  <a:srgbClr val="FF0000"/>
                </a:solidFill>
                <a:latin typeface="Arial"/>
                <a:cs typeface="Arial"/>
              </a:rPr>
              <a:t> </a:t>
            </a:r>
            <a:r>
              <a:rPr lang="kk-KZ" sz="2800" b="1" spc="-15" dirty="0">
                <a:solidFill>
                  <a:srgbClr val="FF0000"/>
                </a:solidFill>
                <a:latin typeface="Arial"/>
                <a:cs typeface="Arial"/>
              </a:rPr>
              <a:t>адам</a:t>
            </a:r>
            <a:endParaRPr sz="2800" dirty="0">
              <a:latin typeface="Arial"/>
              <a:cs typeface="Arial"/>
            </a:endParaRPr>
          </a:p>
          <a:p>
            <a:pPr marL="67945">
              <a:lnSpc>
                <a:spcPct val="100000"/>
              </a:lnSpc>
              <a:spcBef>
                <a:spcPts val="1440"/>
              </a:spcBef>
            </a:pPr>
            <a:r>
              <a:rPr sz="2800" b="1" spc="-5" dirty="0">
                <a:solidFill>
                  <a:srgbClr val="00AF50"/>
                </a:solidFill>
                <a:latin typeface="Arial"/>
                <a:cs typeface="Arial"/>
              </a:rPr>
              <a:t>1</a:t>
            </a:r>
            <a:r>
              <a:rPr sz="2800" b="1" spc="-25" dirty="0">
                <a:solidFill>
                  <a:srgbClr val="00AF50"/>
                </a:solidFill>
                <a:latin typeface="Arial"/>
                <a:cs typeface="Arial"/>
              </a:rPr>
              <a:t> </a:t>
            </a:r>
            <a:r>
              <a:rPr sz="2800" b="1" spc="-5" dirty="0">
                <a:solidFill>
                  <a:srgbClr val="00AF50"/>
                </a:solidFill>
                <a:latin typeface="Arial"/>
                <a:cs typeface="Arial"/>
              </a:rPr>
              <a:t>750</a:t>
            </a:r>
            <a:r>
              <a:rPr sz="2800" b="1" spc="-10" dirty="0">
                <a:solidFill>
                  <a:srgbClr val="00AF50"/>
                </a:solidFill>
                <a:latin typeface="Arial"/>
                <a:cs typeface="Arial"/>
              </a:rPr>
              <a:t> </a:t>
            </a:r>
            <a:r>
              <a:rPr lang="kk-KZ" sz="2800" b="1" spc="-20" dirty="0">
                <a:solidFill>
                  <a:srgbClr val="00AF50"/>
                </a:solidFill>
                <a:latin typeface="Arial"/>
                <a:cs typeface="Arial"/>
              </a:rPr>
              <a:t>МБ есебінен</a:t>
            </a:r>
            <a:endParaRPr sz="2800" dirty="0">
              <a:latin typeface="Arial"/>
              <a:cs typeface="Arial"/>
            </a:endParaRPr>
          </a:p>
          <a:p>
            <a:pPr marL="210820">
              <a:lnSpc>
                <a:spcPct val="100000"/>
              </a:lnSpc>
              <a:spcBef>
                <a:spcPts val="855"/>
              </a:spcBef>
            </a:pPr>
            <a:r>
              <a:rPr sz="2400" b="1" spc="-5" dirty="0">
                <a:latin typeface="Arial"/>
                <a:cs typeface="Arial"/>
              </a:rPr>
              <a:t>6,8%</a:t>
            </a:r>
            <a:endParaRPr sz="2400" dirty="0">
              <a:latin typeface="Arial"/>
              <a:cs typeface="Arial"/>
            </a:endParaRPr>
          </a:p>
        </p:txBody>
      </p:sp>
      <p:sp>
        <p:nvSpPr>
          <p:cNvPr id="30" name="object 30"/>
          <p:cNvSpPr txBox="1"/>
          <p:nvPr/>
        </p:nvSpPr>
        <p:spPr>
          <a:xfrm>
            <a:off x="11655266" y="3537183"/>
            <a:ext cx="3339132" cy="1722908"/>
          </a:xfrm>
          <a:prstGeom prst="rect">
            <a:avLst/>
          </a:prstGeom>
        </p:spPr>
        <p:txBody>
          <a:bodyPr vert="horz" wrap="square" lIns="0" tIns="194945" rIns="0" bIns="0" rtlCol="0">
            <a:spAutoFit/>
          </a:bodyPr>
          <a:lstStyle/>
          <a:p>
            <a:pPr marL="12700">
              <a:lnSpc>
                <a:spcPct val="100000"/>
              </a:lnSpc>
              <a:spcBef>
                <a:spcPts val="1535"/>
              </a:spcBef>
            </a:pPr>
            <a:r>
              <a:rPr sz="2800" b="1" spc="-5" dirty="0">
                <a:solidFill>
                  <a:srgbClr val="FF0000"/>
                </a:solidFill>
                <a:latin typeface="Arial"/>
                <a:cs typeface="Arial"/>
              </a:rPr>
              <a:t>8</a:t>
            </a:r>
            <a:r>
              <a:rPr sz="2800" b="1" spc="-20" dirty="0">
                <a:solidFill>
                  <a:srgbClr val="FF0000"/>
                </a:solidFill>
                <a:latin typeface="Arial"/>
                <a:cs typeface="Arial"/>
              </a:rPr>
              <a:t> </a:t>
            </a:r>
            <a:r>
              <a:rPr sz="2800" b="1" spc="-5" dirty="0">
                <a:solidFill>
                  <a:srgbClr val="FF0000"/>
                </a:solidFill>
                <a:latin typeface="Arial"/>
                <a:cs typeface="Arial"/>
              </a:rPr>
              <a:t>977</a:t>
            </a:r>
            <a:r>
              <a:rPr sz="2800" b="1" spc="-10" dirty="0">
                <a:solidFill>
                  <a:srgbClr val="FF0000"/>
                </a:solidFill>
                <a:latin typeface="Arial"/>
                <a:cs typeface="Arial"/>
              </a:rPr>
              <a:t> </a:t>
            </a:r>
            <a:r>
              <a:rPr lang="kk-KZ" sz="2800" b="1" spc="-15" dirty="0">
                <a:solidFill>
                  <a:srgbClr val="FF0000"/>
                </a:solidFill>
                <a:latin typeface="Arial"/>
                <a:cs typeface="Arial"/>
              </a:rPr>
              <a:t>адам</a:t>
            </a:r>
            <a:endParaRPr sz="2800" dirty="0">
              <a:latin typeface="Arial"/>
              <a:cs typeface="Arial"/>
            </a:endParaRPr>
          </a:p>
          <a:p>
            <a:pPr marL="67945">
              <a:lnSpc>
                <a:spcPct val="100000"/>
              </a:lnSpc>
              <a:spcBef>
                <a:spcPts val="1440"/>
              </a:spcBef>
            </a:pPr>
            <a:r>
              <a:rPr sz="2800" b="1" spc="-5" dirty="0">
                <a:solidFill>
                  <a:srgbClr val="00AF50"/>
                </a:solidFill>
                <a:latin typeface="Arial"/>
                <a:cs typeface="Arial"/>
              </a:rPr>
              <a:t>1</a:t>
            </a:r>
            <a:r>
              <a:rPr sz="2800" b="1" spc="-20" dirty="0">
                <a:solidFill>
                  <a:srgbClr val="00AF50"/>
                </a:solidFill>
                <a:latin typeface="Arial"/>
                <a:cs typeface="Arial"/>
              </a:rPr>
              <a:t> </a:t>
            </a:r>
            <a:r>
              <a:rPr sz="2800" b="1" spc="-5" dirty="0">
                <a:solidFill>
                  <a:srgbClr val="00AF50"/>
                </a:solidFill>
                <a:latin typeface="Arial"/>
                <a:cs typeface="Arial"/>
              </a:rPr>
              <a:t>750</a:t>
            </a:r>
            <a:r>
              <a:rPr sz="2800" b="1" spc="-10" dirty="0">
                <a:solidFill>
                  <a:srgbClr val="00AF50"/>
                </a:solidFill>
                <a:latin typeface="Arial"/>
                <a:cs typeface="Arial"/>
              </a:rPr>
              <a:t> </a:t>
            </a:r>
            <a:r>
              <a:rPr lang="kk-KZ" sz="2800" b="1" spc="-20" dirty="0">
                <a:solidFill>
                  <a:srgbClr val="00AF50"/>
                </a:solidFill>
                <a:latin typeface="Arial"/>
                <a:cs typeface="Arial"/>
              </a:rPr>
              <a:t>МБ есебінен</a:t>
            </a:r>
            <a:endParaRPr sz="2800" dirty="0">
              <a:latin typeface="Arial"/>
              <a:cs typeface="Arial"/>
            </a:endParaRPr>
          </a:p>
          <a:p>
            <a:pPr marL="266065">
              <a:lnSpc>
                <a:spcPct val="100000"/>
              </a:lnSpc>
              <a:spcBef>
                <a:spcPts val="860"/>
              </a:spcBef>
            </a:pPr>
            <a:r>
              <a:rPr sz="2400" b="1" spc="-5" dirty="0">
                <a:latin typeface="Arial"/>
                <a:cs typeface="Arial"/>
              </a:rPr>
              <a:t>6,8%</a:t>
            </a:r>
            <a:endParaRPr sz="2400" dirty="0">
              <a:latin typeface="Arial"/>
              <a:cs typeface="Arial"/>
            </a:endParaRPr>
          </a:p>
        </p:txBody>
      </p:sp>
      <p:sp>
        <p:nvSpPr>
          <p:cNvPr id="31" name="object 31"/>
          <p:cNvSpPr txBox="1"/>
          <p:nvPr/>
        </p:nvSpPr>
        <p:spPr>
          <a:xfrm>
            <a:off x="8793606" y="9024925"/>
            <a:ext cx="2098675" cy="952500"/>
          </a:xfrm>
          <a:prstGeom prst="rect">
            <a:avLst/>
          </a:prstGeom>
        </p:spPr>
        <p:txBody>
          <a:bodyPr vert="horz" wrap="square" lIns="0" tIns="109855" rIns="0" bIns="0" rtlCol="0">
            <a:spAutoFit/>
          </a:bodyPr>
          <a:lstStyle/>
          <a:p>
            <a:pPr marL="12700">
              <a:lnSpc>
                <a:spcPct val="100000"/>
              </a:lnSpc>
              <a:spcBef>
                <a:spcPts val="865"/>
              </a:spcBef>
            </a:pPr>
            <a:r>
              <a:rPr sz="2400" b="1" dirty="0">
                <a:solidFill>
                  <a:srgbClr val="094750"/>
                </a:solidFill>
                <a:latin typeface="Arial"/>
                <a:cs typeface="Arial"/>
              </a:rPr>
              <a:t>7</a:t>
            </a:r>
            <a:r>
              <a:rPr sz="2400" b="1" spc="-45" dirty="0">
                <a:solidFill>
                  <a:srgbClr val="094750"/>
                </a:solidFill>
                <a:latin typeface="Arial"/>
                <a:cs typeface="Arial"/>
              </a:rPr>
              <a:t> </a:t>
            </a:r>
            <a:r>
              <a:rPr sz="2400" b="1" spc="-5" dirty="0">
                <a:solidFill>
                  <a:srgbClr val="094750"/>
                </a:solidFill>
                <a:latin typeface="Arial"/>
                <a:cs typeface="Arial"/>
              </a:rPr>
              <a:t>227</a:t>
            </a:r>
            <a:r>
              <a:rPr sz="2400" b="1" spc="-40" dirty="0">
                <a:solidFill>
                  <a:srgbClr val="094750"/>
                </a:solidFill>
                <a:latin typeface="Arial"/>
                <a:cs typeface="Arial"/>
              </a:rPr>
              <a:t> </a:t>
            </a:r>
            <a:r>
              <a:rPr lang="kk-KZ" sz="2400" b="1" spc="-15" dirty="0">
                <a:solidFill>
                  <a:srgbClr val="094750"/>
                </a:solidFill>
                <a:latin typeface="Arial"/>
                <a:cs typeface="Arial"/>
              </a:rPr>
              <a:t>адам</a:t>
            </a:r>
            <a:endParaRPr sz="2400" dirty="0">
              <a:latin typeface="Arial"/>
              <a:cs typeface="Arial"/>
            </a:endParaRPr>
          </a:p>
          <a:p>
            <a:pPr marL="137795">
              <a:lnSpc>
                <a:spcPct val="100000"/>
              </a:lnSpc>
              <a:spcBef>
                <a:spcPts val="770"/>
              </a:spcBef>
            </a:pPr>
            <a:r>
              <a:rPr sz="2400" b="1" dirty="0">
                <a:solidFill>
                  <a:srgbClr val="FF0000"/>
                </a:solidFill>
                <a:latin typeface="Arial"/>
                <a:cs typeface="Arial"/>
              </a:rPr>
              <a:t>-</a:t>
            </a:r>
            <a:r>
              <a:rPr sz="2400" b="1" spc="-20" dirty="0">
                <a:solidFill>
                  <a:srgbClr val="FF0000"/>
                </a:solidFill>
                <a:latin typeface="Arial"/>
                <a:cs typeface="Arial"/>
              </a:rPr>
              <a:t> </a:t>
            </a:r>
            <a:r>
              <a:rPr sz="2400" b="1" spc="-5" dirty="0">
                <a:solidFill>
                  <a:srgbClr val="FF0000"/>
                </a:solidFill>
                <a:latin typeface="Arial"/>
                <a:cs typeface="Arial"/>
              </a:rPr>
              <a:t>28,2</a:t>
            </a:r>
            <a:r>
              <a:rPr sz="2400" b="1" spc="-15" dirty="0">
                <a:solidFill>
                  <a:srgbClr val="FF0000"/>
                </a:solidFill>
                <a:latin typeface="Arial"/>
                <a:cs typeface="Arial"/>
              </a:rPr>
              <a:t> </a:t>
            </a:r>
            <a:r>
              <a:rPr sz="2400" b="1" spc="-5" dirty="0">
                <a:solidFill>
                  <a:srgbClr val="FF0000"/>
                </a:solidFill>
                <a:latin typeface="Arial"/>
                <a:cs typeface="Arial"/>
              </a:rPr>
              <a:t>%</a:t>
            </a:r>
            <a:endParaRPr sz="2400" dirty="0">
              <a:latin typeface="Arial"/>
              <a:cs typeface="Arial"/>
            </a:endParaRPr>
          </a:p>
        </p:txBody>
      </p:sp>
      <p:sp>
        <p:nvSpPr>
          <p:cNvPr id="32" name="object 32"/>
          <p:cNvSpPr txBox="1"/>
          <p:nvPr/>
        </p:nvSpPr>
        <p:spPr>
          <a:xfrm>
            <a:off x="12114656" y="9024925"/>
            <a:ext cx="2182495" cy="952500"/>
          </a:xfrm>
          <a:prstGeom prst="rect">
            <a:avLst/>
          </a:prstGeom>
        </p:spPr>
        <p:txBody>
          <a:bodyPr vert="horz" wrap="square" lIns="0" tIns="109855" rIns="0" bIns="0" rtlCol="0">
            <a:spAutoFit/>
          </a:bodyPr>
          <a:lstStyle/>
          <a:p>
            <a:pPr marL="12700">
              <a:lnSpc>
                <a:spcPct val="100000"/>
              </a:lnSpc>
              <a:spcBef>
                <a:spcPts val="865"/>
              </a:spcBef>
              <a:tabLst>
                <a:tab pos="944244" algn="l"/>
              </a:tabLst>
            </a:pPr>
            <a:r>
              <a:rPr sz="2400" b="1" dirty="0">
                <a:solidFill>
                  <a:srgbClr val="094750"/>
                </a:solidFill>
                <a:latin typeface="Arial"/>
                <a:cs typeface="Arial"/>
              </a:rPr>
              <a:t>7</a:t>
            </a:r>
            <a:r>
              <a:rPr sz="2400" b="1" spc="-5" dirty="0">
                <a:solidFill>
                  <a:srgbClr val="094750"/>
                </a:solidFill>
                <a:latin typeface="Arial"/>
                <a:cs typeface="Arial"/>
              </a:rPr>
              <a:t> 22</a:t>
            </a:r>
            <a:r>
              <a:rPr sz="2400" b="1" dirty="0">
                <a:solidFill>
                  <a:srgbClr val="094750"/>
                </a:solidFill>
                <a:latin typeface="Arial"/>
                <a:cs typeface="Arial"/>
              </a:rPr>
              <a:t>7	</a:t>
            </a:r>
            <a:r>
              <a:rPr lang="kk-KZ" sz="2400" b="1" spc="-10" dirty="0">
                <a:solidFill>
                  <a:srgbClr val="094750"/>
                </a:solidFill>
                <a:latin typeface="Arial"/>
                <a:cs typeface="Arial"/>
              </a:rPr>
              <a:t>адам</a:t>
            </a:r>
            <a:endParaRPr sz="2400" dirty="0">
              <a:latin typeface="Arial"/>
              <a:cs typeface="Arial"/>
            </a:endParaRPr>
          </a:p>
          <a:p>
            <a:pPr marL="474345">
              <a:lnSpc>
                <a:spcPct val="100000"/>
              </a:lnSpc>
              <a:spcBef>
                <a:spcPts val="770"/>
              </a:spcBef>
            </a:pPr>
            <a:r>
              <a:rPr sz="2400" b="1" dirty="0">
                <a:solidFill>
                  <a:srgbClr val="FF0000"/>
                </a:solidFill>
                <a:latin typeface="Arial"/>
                <a:cs typeface="Arial"/>
              </a:rPr>
              <a:t>-</a:t>
            </a:r>
            <a:r>
              <a:rPr sz="2400" b="1" spc="-20" dirty="0">
                <a:solidFill>
                  <a:srgbClr val="FF0000"/>
                </a:solidFill>
                <a:latin typeface="Arial"/>
                <a:cs typeface="Arial"/>
              </a:rPr>
              <a:t> </a:t>
            </a:r>
            <a:r>
              <a:rPr sz="2400" b="1" spc="-5" dirty="0">
                <a:solidFill>
                  <a:srgbClr val="FF0000"/>
                </a:solidFill>
                <a:latin typeface="Arial"/>
                <a:cs typeface="Arial"/>
              </a:rPr>
              <a:t>28,2</a:t>
            </a:r>
            <a:r>
              <a:rPr sz="2400" b="1" spc="-15" dirty="0">
                <a:solidFill>
                  <a:srgbClr val="FF0000"/>
                </a:solidFill>
                <a:latin typeface="Arial"/>
                <a:cs typeface="Arial"/>
              </a:rPr>
              <a:t> </a:t>
            </a:r>
            <a:r>
              <a:rPr sz="2400" b="1" spc="-5" dirty="0">
                <a:solidFill>
                  <a:srgbClr val="FF0000"/>
                </a:solidFill>
                <a:latin typeface="Arial"/>
                <a:cs typeface="Arial"/>
              </a:rPr>
              <a:t>%</a:t>
            </a:r>
            <a:endParaRPr sz="2400" dirty="0">
              <a:latin typeface="Arial"/>
              <a:cs typeface="Arial"/>
            </a:endParaRPr>
          </a:p>
        </p:txBody>
      </p:sp>
      <p:sp>
        <p:nvSpPr>
          <p:cNvPr id="33" name="object 33"/>
          <p:cNvSpPr txBox="1"/>
          <p:nvPr/>
        </p:nvSpPr>
        <p:spPr>
          <a:xfrm>
            <a:off x="15686023" y="9054230"/>
            <a:ext cx="2182495" cy="846455"/>
          </a:xfrm>
          <a:prstGeom prst="rect">
            <a:avLst/>
          </a:prstGeom>
        </p:spPr>
        <p:txBody>
          <a:bodyPr vert="horz" wrap="square" lIns="0" tIns="57150" rIns="0" bIns="0" rtlCol="0">
            <a:spAutoFit/>
          </a:bodyPr>
          <a:lstStyle/>
          <a:p>
            <a:pPr algn="ctr">
              <a:lnSpc>
                <a:spcPct val="100000"/>
              </a:lnSpc>
              <a:spcBef>
                <a:spcPts val="450"/>
              </a:spcBef>
              <a:tabLst>
                <a:tab pos="931544" algn="l"/>
              </a:tabLst>
            </a:pPr>
            <a:r>
              <a:rPr sz="2400" b="1" dirty="0">
                <a:solidFill>
                  <a:srgbClr val="094750"/>
                </a:solidFill>
                <a:latin typeface="Arial"/>
                <a:cs typeface="Arial"/>
              </a:rPr>
              <a:t>5</a:t>
            </a:r>
            <a:r>
              <a:rPr sz="2400" b="1" spc="-5" dirty="0">
                <a:solidFill>
                  <a:srgbClr val="094750"/>
                </a:solidFill>
                <a:latin typeface="Arial"/>
                <a:cs typeface="Arial"/>
              </a:rPr>
              <a:t> 944	</a:t>
            </a:r>
            <a:r>
              <a:rPr lang="kk-KZ" sz="2400" b="1" spc="-15" dirty="0">
                <a:solidFill>
                  <a:srgbClr val="094750"/>
                </a:solidFill>
                <a:latin typeface="Arial"/>
                <a:cs typeface="Arial"/>
              </a:rPr>
              <a:t>адам</a:t>
            </a:r>
            <a:endParaRPr sz="2400" dirty="0">
              <a:latin typeface="Arial"/>
              <a:cs typeface="Arial"/>
            </a:endParaRPr>
          </a:p>
          <a:p>
            <a:pPr algn="ctr">
              <a:lnSpc>
                <a:spcPct val="100000"/>
              </a:lnSpc>
              <a:spcBef>
                <a:spcPts val="350"/>
              </a:spcBef>
            </a:pPr>
            <a:r>
              <a:rPr sz="2400" b="1" dirty="0">
                <a:solidFill>
                  <a:srgbClr val="FF0000"/>
                </a:solidFill>
                <a:latin typeface="Arial"/>
                <a:cs typeface="Arial"/>
              </a:rPr>
              <a:t>-</a:t>
            </a:r>
            <a:r>
              <a:rPr sz="2400" b="1" spc="-20" dirty="0">
                <a:solidFill>
                  <a:srgbClr val="FF0000"/>
                </a:solidFill>
                <a:latin typeface="Arial"/>
                <a:cs typeface="Arial"/>
              </a:rPr>
              <a:t> </a:t>
            </a:r>
            <a:r>
              <a:rPr sz="2400" b="1" spc="-5" dirty="0">
                <a:solidFill>
                  <a:srgbClr val="FF0000"/>
                </a:solidFill>
                <a:latin typeface="Arial"/>
                <a:cs typeface="Arial"/>
              </a:rPr>
              <a:t>23,2</a:t>
            </a:r>
            <a:r>
              <a:rPr sz="2400" b="1" spc="-15" dirty="0">
                <a:solidFill>
                  <a:srgbClr val="FF0000"/>
                </a:solidFill>
                <a:latin typeface="Arial"/>
                <a:cs typeface="Arial"/>
              </a:rPr>
              <a:t> </a:t>
            </a:r>
            <a:r>
              <a:rPr sz="2400" b="1" dirty="0">
                <a:solidFill>
                  <a:srgbClr val="FF0000"/>
                </a:solidFill>
                <a:latin typeface="Arial"/>
                <a:cs typeface="Arial"/>
              </a:rPr>
              <a:t>%</a:t>
            </a:r>
            <a:endParaRPr sz="2400" dirty="0">
              <a:latin typeface="Arial"/>
              <a:cs typeface="Arial"/>
            </a:endParaRPr>
          </a:p>
        </p:txBody>
      </p:sp>
      <p:sp>
        <p:nvSpPr>
          <p:cNvPr id="34" name="object 34"/>
          <p:cNvSpPr txBox="1"/>
          <p:nvPr/>
        </p:nvSpPr>
        <p:spPr>
          <a:xfrm>
            <a:off x="4943983" y="4102734"/>
            <a:ext cx="1729105" cy="757555"/>
          </a:xfrm>
          <a:prstGeom prst="rect">
            <a:avLst/>
          </a:prstGeom>
        </p:spPr>
        <p:txBody>
          <a:bodyPr vert="horz" wrap="square" lIns="0" tIns="12700" rIns="0" bIns="0" rtlCol="0">
            <a:spAutoFit/>
          </a:bodyPr>
          <a:lstStyle/>
          <a:p>
            <a:pPr marL="3175" algn="ctr">
              <a:lnSpc>
                <a:spcPct val="100000"/>
              </a:lnSpc>
              <a:spcBef>
                <a:spcPts val="100"/>
              </a:spcBef>
            </a:pPr>
            <a:r>
              <a:rPr sz="2400" b="1" spc="-5" dirty="0">
                <a:latin typeface="Arial"/>
                <a:cs typeface="Arial"/>
              </a:rPr>
              <a:t>30</a:t>
            </a:r>
            <a:r>
              <a:rPr sz="2400" b="1" spc="-20" dirty="0">
                <a:latin typeface="Arial"/>
                <a:cs typeface="Arial"/>
              </a:rPr>
              <a:t> </a:t>
            </a:r>
            <a:r>
              <a:rPr sz="2400" b="1" spc="-5" dirty="0">
                <a:latin typeface="Arial"/>
                <a:cs typeface="Arial"/>
              </a:rPr>
              <a:t>%</a:t>
            </a:r>
            <a:endParaRPr sz="2400" dirty="0">
              <a:latin typeface="Arial"/>
              <a:cs typeface="Arial"/>
            </a:endParaRPr>
          </a:p>
          <a:p>
            <a:pPr algn="ctr">
              <a:lnSpc>
                <a:spcPct val="100000"/>
              </a:lnSpc>
            </a:pPr>
            <a:r>
              <a:rPr sz="2400" b="1" spc="-5" dirty="0">
                <a:latin typeface="Arial"/>
                <a:cs typeface="Arial"/>
              </a:rPr>
              <a:t>2025</a:t>
            </a:r>
            <a:r>
              <a:rPr sz="2400" b="1" spc="-35" dirty="0">
                <a:latin typeface="Arial"/>
                <a:cs typeface="Arial"/>
              </a:rPr>
              <a:t> </a:t>
            </a:r>
            <a:r>
              <a:rPr lang="ru-RU" sz="2400" b="1" spc="-15" dirty="0" err="1">
                <a:latin typeface="Arial"/>
                <a:cs typeface="Arial"/>
              </a:rPr>
              <a:t>жыл</a:t>
            </a:r>
            <a:endParaRPr sz="2400" dirty="0">
              <a:latin typeface="Arial"/>
              <a:cs typeface="Arial"/>
            </a:endParaRPr>
          </a:p>
        </p:txBody>
      </p:sp>
      <p:sp>
        <p:nvSpPr>
          <p:cNvPr id="35" name="object 35"/>
          <p:cNvSpPr txBox="1"/>
          <p:nvPr/>
        </p:nvSpPr>
        <p:spPr>
          <a:xfrm>
            <a:off x="15216346" y="2546121"/>
            <a:ext cx="3067844" cy="1846659"/>
          </a:xfrm>
          <a:prstGeom prst="rect">
            <a:avLst/>
          </a:prstGeom>
        </p:spPr>
        <p:txBody>
          <a:bodyPr vert="horz" wrap="square" lIns="0" tIns="43180" rIns="0" bIns="0" rtlCol="0">
            <a:spAutoFit/>
          </a:bodyPr>
          <a:lstStyle/>
          <a:p>
            <a:pPr marL="34925">
              <a:lnSpc>
                <a:spcPct val="100000"/>
              </a:lnSpc>
              <a:spcBef>
                <a:spcPts val="340"/>
              </a:spcBef>
            </a:pPr>
            <a:r>
              <a:rPr sz="2800" b="1" spc="-5" dirty="0">
                <a:solidFill>
                  <a:srgbClr val="FF0000"/>
                </a:solidFill>
                <a:latin typeface="Arial"/>
                <a:cs typeface="Arial"/>
              </a:rPr>
              <a:t>7</a:t>
            </a:r>
            <a:r>
              <a:rPr sz="2800" b="1" spc="-15" dirty="0">
                <a:solidFill>
                  <a:srgbClr val="FF0000"/>
                </a:solidFill>
                <a:latin typeface="Arial"/>
                <a:cs typeface="Arial"/>
              </a:rPr>
              <a:t> </a:t>
            </a:r>
            <a:r>
              <a:rPr sz="2800" b="1" spc="-10" dirty="0">
                <a:solidFill>
                  <a:srgbClr val="FF0000"/>
                </a:solidFill>
                <a:latin typeface="Arial"/>
                <a:cs typeface="Arial"/>
              </a:rPr>
              <a:t>694</a:t>
            </a:r>
            <a:r>
              <a:rPr sz="2800" b="1" spc="5" dirty="0">
                <a:solidFill>
                  <a:srgbClr val="FF0000"/>
                </a:solidFill>
                <a:latin typeface="Arial"/>
                <a:cs typeface="Arial"/>
              </a:rPr>
              <a:t> </a:t>
            </a:r>
            <a:r>
              <a:rPr lang="kk-KZ" sz="2800" b="1" spc="-20" dirty="0">
                <a:solidFill>
                  <a:srgbClr val="FF0000"/>
                </a:solidFill>
                <a:latin typeface="Arial"/>
                <a:cs typeface="Arial"/>
              </a:rPr>
              <a:t>адам</a:t>
            </a:r>
            <a:endParaRPr sz="2800" dirty="0">
              <a:latin typeface="Arial"/>
              <a:cs typeface="Arial"/>
            </a:endParaRPr>
          </a:p>
          <a:p>
            <a:pPr marL="12700">
              <a:lnSpc>
                <a:spcPct val="100000"/>
              </a:lnSpc>
              <a:spcBef>
                <a:spcPts val="240"/>
              </a:spcBef>
            </a:pPr>
            <a:r>
              <a:rPr sz="2800" b="1" spc="-5" dirty="0">
                <a:solidFill>
                  <a:srgbClr val="00AF50"/>
                </a:solidFill>
                <a:latin typeface="Arial"/>
                <a:cs typeface="Arial"/>
              </a:rPr>
              <a:t>1</a:t>
            </a:r>
            <a:r>
              <a:rPr sz="2800" b="1" spc="-25" dirty="0">
                <a:solidFill>
                  <a:srgbClr val="00AF50"/>
                </a:solidFill>
                <a:latin typeface="Arial"/>
                <a:cs typeface="Arial"/>
              </a:rPr>
              <a:t> </a:t>
            </a:r>
            <a:r>
              <a:rPr sz="2800" b="1" spc="-5" dirty="0">
                <a:solidFill>
                  <a:srgbClr val="00AF50"/>
                </a:solidFill>
                <a:latin typeface="Arial"/>
                <a:cs typeface="Arial"/>
              </a:rPr>
              <a:t>750</a:t>
            </a:r>
            <a:r>
              <a:rPr sz="2800" b="1" spc="-10" dirty="0">
                <a:solidFill>
                  <a:srgbClr val="00AF50"/>
                </a:solidFill>
                <a:latin typeface="Arial"/>
                <a:cs typeface="Arial"/>
              </a:rPr>
              <a:t> </a:t>
            </a:r>
            <a:r>
              <a:rPr lang="kk-KZ" sz="2800" b="1" spc="-5" dirty="0">
                <a:solidFill>
                  <a:srgbClr val="00AF50"/>
                </a:solidFill>
                <a:latin typeface="Arial"/>
                <a:cs typeface="Arial"/>
              </a:rPr>
              <a:t>М</a:t>
            </a:r>
            <a:r>
              <a:rPr sz="2800" b="1" spc="-5" dirty="0">
                <a:solidFill>
                  <a:srgbClr val="00AF50"/>
                </a:solidFill>
                <a:latin typeface="Arial"/>
                <a:cs typeface="Arial"/>
              </a:rPr>
              <a:t>Б</a:t>
            </a:r>
            <a:r>
              <a:rPr lang="kk-KZ" sz="2800" b="1" spc="-5" dirty="0">
                <a:solidFill>
                  <a:srgbClr val="00AF50"/>
                </a:solidFill>
                <a:latin typeface="Arial"/>
                <a:cs typeface="Arial"/>
              </a:rPr>
              <a:t> есебінен</a:t>
            </a:r>
            <a:endParaRPr sz="2800" dirty="0">
              <a:latin typeface="Arial"/>
              <a:cs typeface="Arial"/>
            </a:endParaRPr>
          </a:p>
          <a:p>
            <a:pPr marL="165100">
              <a:lnSpc>
                <a:spcPct val="100000"/>
              </a:lnSpc>
              <a:spcBef>
                <a:spcPts val="855"/>
              </a:spcBef>
            </a:pPr>
            <a:r>
              <a:rPr sz="2400" b="1" spc="-5" dirty="0">
                <a:latin typeface="Arial"/>
                <a:cs typeface="Arial"/>
              </a:rPr>
              <a:t>6,8%</a:t>
            </a:r>
            <a:endParaRPr sz="2400" dirty="0">
              <a:latin typeface="Arial"/>
              <a:cs typeface="Arial"/>
            </a:endParaRPr>
          </a:p>
        </p:txBody>
      </p:sp>
      <p:pic>
        <p:nvPicPr>
          <p:cNvPr id="36" name="object 36"/>
          <p:cNvPicPr/>
          <p:nvPr/>
        </p:nvPicPr>
        <p:blipFill>
          <a:blip r:embed="rId4" cstate="print"/>
          <a:stretch>
            <a:fillRect/>
          </a:stretch>
        </p:blipFill>
        <p:spPr>
          <a:xfrm>
            <a:off x="105155" y="147828"/>
            <a:ext cx="929640" cy="918972"/>
          </a:xfrm>
          <a:prstGeom prst="rect">
            <a:avLst/>
          </a:prstGeom>
        </p:spPr>
      </p:pic>
      <p:sp>
        <p:nvSpPr>
          <p:cNvPr id="38" name="object 38"/>
          <p:cNvSpPr txBox="1"/>
          <p:nvPr/>
        </p:nvSpPr>
        <p:spPr>
          <a:xfrm>
            <a:off x="911732" y="1298068"/>
            <a:ext cx="5761356" cy="2167260"/>
          </a:xfrm>
          <a:prstGeom prst="rect">
            <a:avLst/>
          </a:prstGeom>
        </p:spPr>
        <p:txBody>
          <a:bodyPr vert="horz" wrap="square" lIns="0" tIns="12700" rIns="0" bIns="0" rtlCol="0">
            <a:spAutoFit/>
          </a:bodyPr>
          <a:lstStyle/>
          <a:p>
            <a:pPr marL="12700">
              <a:lnSpc>
                <a:spcPct val="100000"/>
              </a:lnSpc>
              <a:spcBef>
                <a:spcPts val="100"/>
              </a:spcBef>
              <a:tabLst>
                <a:tab pos="1651000" algn="l"/>
              </a:tabLst>
            </a:pPr>
            <a:r>
              <a:rPr lang="ru-RU" sz="2000" b="1" spc="-25" dirty="0" err="1">
                <a:latin typeface="Arial"/>
                <a:cs typeface="Arial"/>
              </a:rPr>
              <a:t>Ескертпе</a:t>
            </a:r>
            <a:r>
              <a:rPr lang="ru-RU" sz="2000" b="1" spc="-25" dirty="0">
                <a:latin typeface="Arial"/>
                <a:cs typeface="Arial"/>
              </a:rPr>
              <a:t>: </a:t>
            </a:r>
            <a:r>
              <a:rPr lang="ru-RU" sz="2000" spc="-25" dirty="0">
                <a:latin typeface="Arial"/>
                <a:cs typeface="Arial"/>
              </a:rPr>
              <a:t>«Педагог </a:t>
            </a:r>
            <a:r>
              <a:rPr lang="ru-RU" sz="2000" spc="-25" dirty="0" err="1">
                <a:latin typeface="Arial"/>
                <a:cs typeface="Arial"/>
              </a:rPr>
              <a:t>мәртебесі</a:t>
            </a:r>
            <a:r>
              <a:rPr lang="ru-RU" sz="2000" spc="-25" dirty="0">
                <a:latin typeface="Arial"/>
                <a:cs typeface="Arial"/>
              </a:rPr>
              <a:t> </a:t>
            </a:r>
            <a:r>
              <a:rPr lang="ru-RU" sz="2000" spc="-25" dirty="0" err="1">
                <a:latin typeface="Arial"/>
                <a:cs typeface="Arial"/>
              </a:rPr>
              <a:t>туралы</a:t>
            </a:r>
            <a:r>
              <a:rPr lang="ru-RU" sz="2000" spc="-25" dirty="0">
                <a:latin typeface="Arial"/>
                <a:cs typeface="Arial"/>
              </a:rPr>
              <a:t>» ҚРЗ </a:t>
            </a:r>
            <a:r>
              <a:rPr lang="ru-RU" sz="2000" spc="-25" dirty="0" err="1">
                <a:latin typeface="Arial"/>
                <a:cs typeface="Arial"/>
              </a:rPr>
              <a:t>біліктілікті</a:t>
            </a:r>
            <a:r>
              <a:rPr lang="ru-RU" sz="2000" spc="-25" dirty="0">
                <a:latin typeface="Arial"/>
                <a:cs typeface="Arial"/>
              </a:rPr>
              <a:t> </a:t>
            </a:r>
            <a:r>
              <a:rPr lang="ru-RU" sz="2000" spc="-25" dirty="0" err="1">
                <a:latin typeface="Arial"/>
                <a:cs typeface="Arial"/>
              </a:rPr>
              <a:t>арттыру</a:t>
            </a:r>
            <a:r>
              <a:rPr lang="ru-RU" sz="2000" spc="-25" dirty="0">
                <a:latin typeface="Arial"/>
                <a:cs typeface="Arial"/>
              </a:rPr>
              <a:t> (</a:t>
            </a:r>
            <a:r>
              <a:rPr lang="ru-RU" sz="2000" spc="-25" dirty="0" err="1">
                <a:latin typeface="Arial"/>
                <a:cs typeface="Arial"/>
              </a:rPr>
              <a:t>үш</a:t>
            </a:r>
            <a:r>
              <a:rPr lang="ru-RU" sz="2000" spc="-25" dirty="0">
                <a:latin typeface="Arial"/>
                <a:cs typeface="Arial"/>
              </a:rPr>
              <a:t> </a:t>
            </a:r>
            <a:r>
              <a:rPr lang="ru-RU" sz="2000" spc="-25" dirty="0" err="1">
                <a:latin typeface="Arial"/>
                <a:cs typeface="Arial"/>
              </a:rPr>
              <a:t>жылда</a:t>
            </a:r>
            <a:r>
              <a:rPr lang="ru-RU" sz="2000" spc="-25" dirty="0">
                <a:latin typeface="Arial"/>
                <a:cs typeface="Arial"/>
              </a:rPr>
              <a:t> </a:t>
            </a:r>
            <a:r>
              <a:rPr lang="ru-RU" sz="2000" spc="-25" dirty="0" err="1">
                <a:latin typeface="Arial"/>
                <a:cs typeface="Arial"/>
              </a:rPr>
              <a:t>кемінде</a:t>
            </a:r>
            <a:r>
              <a:rPr lang="ru-RU" sz="2000" spc="-25" dirty="0">
                <a:latin typeface="Arial"/>
                <a:cs typeface="Arial"/>
              </a:rPr>
              <a:t> 1 </a:t>
            </a:r>
            <a:r>
              <a:rPr lang="ru-RU" sz="2000" spc="-25" dirty="0" err="1">
                <a:latin typeface="Arial"/>
                <a:cs typeface="Arial"/>
              </a:rPr>
              <a:t>рет</a:t>
            </a:r>
            <a:r>
              <a:rPr lang="ru-RU" sz="2000" spc="-25" dirty="0">
                <a:latin typeface="Arial"/>
                <a:cs typeface="Arial"/>
              </a:rPr>
              <a:t>), республика </a:t>
            </a:r>
            <a:r>
              <a:rPr lang="ru-RU" sz="2000" spc="-25" dirty="0" err="1">
                <a:latin typeface="Arial"/>
                <a:cs typeface="Arial"/>
              </a:rPr>
              <a:t>бойынша</a:t>
            </a:r>
            <a:r>
              <a:rPr lang="ru-RU" sz="2000" spc="-25" dirty="0">
                <a:latin typeface="Arial"/>
                <a:cs typeface="Arial"/>
              </a:rPr>
              <a:t> ҰБДБ </a:t>
            </a:r>
            <a:r>
              <a:rPr lang="ru-RU" sz="2000" spc="-25" dirty="0" err="1">
                <a:latin typeface="Arial"/>
                <a:cs typeface="Arial"/>
              </a:rPr>
              <a:t>сәйкес</a:t>
            </a:r>
            <a:r>
              <a:rPr lang="ru-RU" sz="2000" spc="-25" dirty="0">
                <a:latin typeface="Arial"/>
                <a:cs typeface="Arial"/>
              </a:rPr>
              <a:t> </a:t>
            </a:r>
            <a:r>
              <a:rPr lang="ru-RU" sz="2000" b="1" spc="-25" dirty="0">
                <a:solidFill>
                  <a:srgbClr val="FF0000"/>
                </a:solidFill>
                <a:latin typeface="Arial"/>
                <a:cs typeface="Arial"/>
              </a:rPr>
              <a:t>25648 ҚББҰ </a:t>
            </a:r>
            <a:r>
              <a:rPr lang="ru-RU" sz="2000" b="1" spc="-25" dirty="0" err="1">
                <a:solidFill>
                  <a:srgbClr val="FF0000"/>
                </a:solidFill>
                <a:latin typeface="Arial"/>
                <a:cs typeface="Arial"/>
              </a:rPr>
              <a:t>педагогтері</a:t>
            </a:r>
            <a:r>
              <a:rPr lang="ru-RU" sz="2000" b="1" spc="-25" dirty="0">
                <a:solidFill>
                  <a:srgbClr val="FF0000"/>
                </a:solidFill>
                <a:latin typeface="Arial"/>
                <a:cs typeface="Arial"/>
              </a:rPr>
              <a:t>,</a:t>
            </a:r>
            <a:r>
              <a:rPr lang="ru-RU" sz="2000" spc="-25" dirty="0">
                <a:latin typeface="Arial"/>
                <a:cs typeface="Arial"/>
              </a:rPr>
              <a:t> </a:t>
            </a:r>
            <a:r>
              <a:rPr lang="ru-RU" sz="2000" spc="-25" dirty="0" err="1">
                <a:latin typeface="Arial"/>
                <a:cs typeface="Arial"/>
              </a:rPr>
              <a:t>күнделікті</a:t>
            </a:r>
            <a:r>
              <a:rPr lang="ru-RU" sz="2000" spc="-25" dirty="0">
                <a:latin typeface="Arial"/>
                <a:cs typeface="Arial"/>
              </a:rPr>
              <a:t> қажеттілік-8 </a:t>
            </a:r>
            <a:r>
              <a:rPr lang="ru-RU" sz="2000" spc="-25" dirty="0" err="1">
                <a:latin typeface="Arial"/>
                <a:cs typeface="Arial"/>
              </a:rPr>
              <a:t>мың</a:t>
            </a:r>
            <a:r>
              <a:rPr lang="ru-RU" sz="2000" spc="-25" dirty="0">
                <a:latin typeface="Arial"/>
                <a:cs typeface="Arial"/>
              </a:rPr>
              <a:t> педагог, </a:t>
            </a:r>
            <a:r>
              <a:rPr lang="ru-RU" sz="2000" spc="-25" dirty="0" err="1">
                <a:latin typeface="Arial"/>
                <a:cs typeface="Arial"/>
              </a:rPr>
              <a:t>алайда</a:t>
            </a:r>
            <a:r>
              <a:rPr lang="ru-RU" sz="2000" spc="-25" dirty="0">
                <a:latin typeface="Arial"/>
                <a:cs typeface="Arial"/>
              </a:rPr>
              <a:t> республика </a:t>
            </a:r>
            <a:r>
              <a:rPr lang="ru-RU" sz="2000" spc="-25" dirty="0" err="1">
                <a:latin typeface="Arial"/>
                <a:cs typeface="Arial"/>
              </a:rPr>
              <a:t>барлық</a:t>
            </a:r>
            <a:r>
              <a:rPr lang="ru-RU" sz="2000" spc="-25" dirty="0">
                <a:latin typeface="Arial"/>
                <a:cs typeface="Arial"/>
              </a:rPr>
              <a:t> </a:t>
            </a:r>
            <a:r>
              <a:rPr lang="ru-RU" sz="2000" spc="-25" dirty="0" err="1">
                <a:latin typeface="Arial"/>
                <a:cs typeface="Arial"/>
              </a:rPr>
              <a:t>қажеттілікті</a:t>
            </a:r>
            <a:r>
              <a:rPr lang="ru-RU" sz="2000" spc="-25" dirty="0">
                <a:latin typeface="Arial"/>
                <a:cs typeface="Arial"/>
              </a:rPr>
              <a:t> </a:t>
            </a:r>
            <a:r>
              <a:rPr lang="ru-RU" sz="2000" spc="-25" dirty="0" err="1">
                <a:latin typeface="Arial"/>
                <a:cs typeface="Arial"/>
              </a:rPr>
              <a:t>қамтамасыз</a:t>
            </a:r>
            <a:r>
              <a:rPr lang="ru-RU" sz="2000" spc="-25" dirty="0">
                <a:latin typeface="Arial"/>
                <a:cs typeface="Arial"/>
              </a:rPr>
              <a:t> </a:t>
            </a:r>
            <a:r>
              <a:rPr lang="ru-RU" sz="2000" spc="-25" dirty="0" err="1">
                <a:latin typeface="Arial"/>
                <a:cs typeface="Arial"/>
              </a:rPr>
              <a:t>етпейді</a:t>
            </a:r>
            <a:r>
              <a:rPr lang="ru-RU" sz="2000" spc="-25" dirty="0">
                <a:latin typeface="Arial"/>
                <a:cs typeface="Arial"/>
              </a:rPr>
              <a:t>, тек </a:t>
            </a:r>
            <a:r>
              <a:rPr lang="ru-RU" sz="2000" spc="-25" dirty="0" err="1">
                <a:latin typeface="Arial"/>
                <a:cs typeface="Arial"/>
              </a:rPr>
              <a:t>жыл</a:t>
            </a:r>
            <a:r>
              <a:rPr lang="ru-RU" sz="2000" spc="-25" dirty="0">
                <a:latin typeface="Arial"/>
                <a:cs typeface="Arial"/>
              </a:rPr>
              <a:t> </a:t>
            </a:r>
            <a:r>
              <a:rPr lang="ru-RU" sz="2000" spc="-25" dirty="0" err="1">
                <a:latin typeface="Arial"/>
                <a:cs typeface="Arial"/>
              </a:rPr>
              <a:t>сайын</a:t>
            </a:r>
            <a:r>
              <a:rPr lang="ru-RU" sz="2000" spc="-25" dirty="0">
                <a:latin typeface="Arial"/>
                <a:cs typeface="Arial"/>
              </a:rPr>
              <a:t> </a:t>
            </a:r>
            <a:r>
              <a:rPr lang="ru-RU" sz="2000" b="1" spc="-25" dirty="0">
                <a:latin typeface="Arial"/>
                <a:cs typeface="Arial"/>
              </a:rPr>
              <a:t>1750 </a:t>
            </a:r>
            <a:r>
              <a:rPr lang="ru-RU" sz="2000" b="1" spc="-25" dirty="0" err="1">
                <a:latin typeface="Arial"/>
                <a:cs typeface="Arial"/>
              </a:rPr>
              <a:t>педагогке</a:t>
            </a:r>
            <a:r>
              <a:rPr lang="ru-RU" sz="2000" b="1" spc="-25" dirty="0">
                <a:latin typeface="Arial"/>
                <a:cs typeface="Arial"/>
              </a:rPr>
              <a:t> </a:t>
            </a:r>
            <a:r>
              <a:rPr lang="ru-RU" sz="2000" spc="-25" dirty="0" err="1">
                <a:latin typeface="Arial"/>
                <a:cs typeface="Arial"/>
              </a:rPr>
              <a:t>қаражат</a:t>
            </a:r>
            <a:r>
              <a:rPr lang="ru-RU" sz="2000" spc="-25" dirty="0">
                <a:latin typeface="Arial"/>
                <a:cs typeface="Arial"/>
              </a:rPr>
              <a:t> </a:t>
            </a:r>
            <a:r>
              <a:rPr lang="ru-RU" sz="2000" spc="-25" dirty="0" err="1">
                <a:latin typeface="Arial"/>
                <a:cs typeface="Arial"/>
              </a:rPr>
              <a:t>бөлінеді</a:t>
            </a:r>
            <a:r>
              <a:rPr lang="ru-RU" sz="2000" spc="-25" dirty="0">
                <a:latin typeface="Arial"/>
                <a:cs typeface="Arial"/>
              </a:rPr>
              <a:t>, </a:t>
            </a:r>
            <a:r>
              <a:rPr lang="ru-RU" sz="2000" spc="-25" dirty="0" err="1">
                <a:latin typeface="Arial"/>
                <a:cs typeface="Arial"/>
              </a:rPr>
              <a:t>бұл</a:t>
            </a:r>
            <a:r>
              <a:rPr lang="ru-RU" sz="2000" spc="-25" dirty="0">
                <a:latin typeface="Arial"/>
                <a:cs typeface="Arial"/>
              </a:rPr>
              <a:t> </a:t>
            </a:r>
            <a:r>
              <a:rPr lang="ru-RU" sz="2000" b="1" spc="-25" dirty="0">
                <a:latin typeface="Arial"/>
                <a:cs typeface="Arial"/>
              </a:rPr>
              <a:t>6,8% </a:t>
            </a:r>
            <a:r>
              <a:rPr lang="ru-RU" sz="2000" spc="-25" dirty="0" err="1">
                <a:latin typeface="Arial"/>
                <a:cs typeface="Arial"/>
              </a:rPr>
              <a:t>құрайды</a:t>
            </a:r>
            <a:r>
              <a:rPr lang="ru-RU" sz="2000" spc="-25" dirty="0">
                <a:latin typeface="Arial"/>
                <a:cs typeface="Arial"/>
              </a:rPr>
              <a:t>.</a:t>
            </a:r>
            <a:endParaRPr sz="2000" dirty="0">
              <a:latin typeface="Arial"/>
              <a:cs typeface="Arial"/>
            </a:endParaRPr>
          </a:p>
        </p:txBody>
      </p:sp>
      <p:sp>
        <p:nvSpPr>
          <p:cNvPr id="44" name="object 44"/>
          <p:cNvSpPr/>
          <p:nvPr/>
        </p:nvSpPr>
        <p:spPr>
          <a:xfrm>
            <a:off x="17748504" y="0"/>
            <a:ext cx="311785" cy="798195"/>
          </a:xfrm>
          <a:custGeom>
            <a:avLst/>
            <a:gdLst/>
            <a:ahLst/>
            <a:cxnLst/>
            <a:rect l="l" t="t" r="r" b="b"/>
            <a:pathLst>
              <a:path w="311784" h="798195">
                <a:moveTo>
                  <a:pt x="311721" y="0"/>
                </a:moveTo>
                <a:lnTo>
                  <a:pt x="0" y="0"/>
                </a:lnTo>
                <a:lnTo>
                  <a:pt x="0" y="798195"/>
                </a:lnTo>
                <a:lnTo>
                  <a:pt x="311721" y="798195"/>
                </a:lnTo>
                <a:lnTo>
                  <a:pt x="311721" y="0"/>
                </a:lnTo>
                <a:close/>
              </a:path>
            </a:pathLst>
          </a:custGeom>
          <a:solidFill>
            <a:srgbClr val="333D50"/>
          </a:solidFill>
        </p:spPr>
        <p:txBody>
          <a:bodyPr wrap="square" lIns="0" tIns="0" rIns="0" bIns="0" rtlCol="0"/>
          <a:lstStyle/>
          <a:p>
            <a:endParaRPr/>
          </a:p>
        </p:txBody>
      </p:sp>
      <p:sp>
        <p:nvSpPr>
          <p:cNvPr id="45" name="object 45"/>
          <p:cNvSpPr txBox="1"/>
          <p:nvPr/>
        </p:nvSpPr>
        <p:spPr>
          <a:xfrm>
            <a:off x="17565623" y="9620504"/>
            <a:ext cx="644653" cy="566822"/>
          </a:xfrm>
          <a:prstGeom prst="rect">
            <a:avLst/>
          </a:prstGeom>
        </p:spPr>
        <p:txBody>
          <a:bodyPr vert="horz" wrap="square" lIns="0" tIns="12700" rIns="0" bIns="0" rtlCol="0">
            <a:spAutoFit/>
          </a:bodyPr>
          <a:lstStyle/>
          <a:p>
            <a:pPr marL="12700">
              <a:lnSpc>
                <a:spcPct val="100000"/>
              </a:lnSpc>
              <a:spcBef>
                <a:spcPts val="100"/>
              </a:spcBef>
            </a:pPr>
            <a:r>
              <a:rPr lang="kk-KZ" sz="3600" dirty="0">
                <a:latin typeface="Calibri"/>
                <a:cs typeface="Calibri"/>
              </a:rPr>
              <a:t>10</a:t>
            </a:r>
            <a:endParaRPr sz="36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530366" y="96140"/>
            <a:ext cx="8757920" cy="10191115"/>
            <a:chOff x="9530366" y="96140"/>
            <a:chExt cx="8757920" cy="10191115"/>
          </a:xfrm>
        </p:grpSpPr>
        <p:pic>
          <p:nvPicPr>
            <p:cNvPr id="3" name="object 3"/>
            <p:cNvPicPr/>
            <p:nvPr/>
          </p:nvPicPr>
          <p:blipFill>
            <a:blip r:embed="rId2" cstate="print"/>
            <a:stretch>
              <a:fillRect/>
            </a:stretch>
          </p:blipFill>
          <p:spPr>
            <a:xfrm>
              <a:off x="9530366" y="96140"/>
              <a:ext cx="8757633" cy="10190859"/>
            </a:xfrm>
            <a:prstGeom prst="rect">
              <a:avLst/>
            </a:prstGeom>
          </p:spPr>
        </p:pic>
        <p:pic>
          <p:nvPicPr>
            <p:cNvPr id="4" name="object 4"/>
            <p:cNvPicPr/>
            <p:nvPr/>
          </p:nvPicPr>
          <p:blipFill>
            <a:blip r:embed="rId3" cstate="print"/>
            <a:stretch>
              <a:fillRect/>
            </a:stretch>
          </p:blipFill>
          <p:spPr>
            <a:xfrm>
              <a:off x="11137392" y="629411"/>
              <a:ext cx="7150608" cy="9657587"/>
            </a:xfrm>
            <a:prstGeom prst="rect">
              <a:avLst/>
            </a:prstGeom>
          </p:spPr>
        </p:pic>
        <p:pic>
          <p:nvPicPr>
            <p:cNvPr id="5" name="object 5"/>
            <p:cNvPicPr/>
            <p:nvPr/>
          </p:nvPicPr>
          <p:blipFill>
            <a:blip r:embed="rId4" cstate="print"/>
            <a:stretch>
              <a:fillRect/>
            </a:stretch>
          </p:blipFill>
          <p:spPr>
            <a:xfrm>
              <a:off x="12487656" y="1359408"/>
              <a:ext cx="5800344" cy="1790700"/>
            </a:xfrm>
            <a:prstGeom prst="rect">
              <a:avLst/>
            </a:prstGeom>
          </p:spPr>
        </p:pic>
      </p:grpSp>
      <p:pic>
        <p:nvPicPr>
          <p:cNvPr id="6" name="object 6"/>
          <p:cNvPicPr/>
          <p:nvPr/>
        </p:nvPicPr>
        <p:blipFill>
          <a:blip r:embed="rId5" cstate="print"/>
          <a:stretch>
            <a:fillRect/>
          </a:stretch>
        </p:blipFill>
        <p:spPr>
          <a:xfrm>
            <a:off x="105155" y="147828"/>
            <a:ext cx="929640" cy="918972"/>
          </a:xfrm>
          <a:prstGeom prst="rect">
            <a:avLst/>
          </a:prstGeom>
        </p:spPr>
      </p:pic>
      <p:sp>
        <p:nvSpPr>
          <p:cNvPr id="7" name="object 7"/>
          <p:cNvSpPr txBox="1">
            <a:spLocks noGrp="1"/>
          </p:cNvSpPr>
          <p:nvPr>
            <p:ph type="title"/>
          </p:nvPr>
        </p:nvSpPr>
        <p:spPr>
          <a:xfrm>
            <a:off x="11436666" y="92700"/>
            <a:ext cx="6301613" cy="566822"/>
          </a:xfrm>
          <a:prstGeom prst="rect">
            <a:avLst/>
          </a:prstGeom>
        </p:spPr>
        <p:txBody>
          <a:bodyPr vert="horz" wrap="square" lIns="0" tIns="12700" rIns="0" bIns="0" rtlCol="0">
            <a:spAutoFit/>
          </a:bodyPr>
          <a:lstStyle/>
          <a:p>
            <a:pPr marL="12700">
              <a:lnSpc>
                <a:spcPct val="100000"/>
              </a:lnSpc>
              <a:spcBef>
                <a:spcPts val="100"/>
              </a:spcBef>
            </a:pPr>
            <a:r>
              <a:rPr lang="ru-RU" sz="3600" u="heavy" dirty="0">
                <a:uFill>
                  <a:solidFill>
                    <a:srgbClr val="001F5F"/>
                  </a:solidFill>
                </a:uFill>
              </a:rPr>
              <a:t>ҰСЫНЫЛАТЫН ШАРАЛАР</a:t>
            </a:r>
            <a:endParaRPr sz="3600" dirty="0"/>
          </a:p>
        </p:txBody>
      </p:sp>
      <p:grpSp>
        <p:nvGrpSpPr>
          <p:cNvPr id="8" name="object 8"/>
          <p:cNvGrpSpPr/>
          <p:nvPr/>
        </p:nvGrpSpPr>
        <p:grpSpPr>
          <a:xfrm>
            <a:off x="12658343" y="0"/>
            <a:ext cx="5332095" cy="10287000"/>
            <a:chOff x="12658343" y="0"/>
            <a:chExt cx="5332095" cy="10287000"/>
          </a:xfrm>
        </p:grpSpPr>
        <p:sp>
          <p:nvSpPr>
            <p:cNvPr id="9" name="object 9"/>
            <p:cNvSpPr/>
            <p:nvPr/>
          </p:nvSpPr>
          <p:spPr>
            <a:xfrm>
              <a:off x="17678399" y="0"/>
              <a:ext cx="311785" cy="775335"/>
            </a:xfrm>
            <a:custGeom>
              <a:avLst/>
              <a:gdLst/>
              <a:ahLst/>
              <a:cxnLst/>
              <a:rect l="l" t="t" r="r" b="b"/>
              <a:pathLst>
                <a:path w="311784" h="775335">
                  <a:moveTo>
                    <a:pt x="0" y="775334"/>
                  </a:moveTo>
                  <a:lnTo>
                    <a:pt x="311721" y="775334"/>
                  </a:lnTo>
                  <a:lnTo>
                    <a:pt x="311721" y="0"/>
                  </a:lnTo>
                  <a:lnTo>
                    <a:pt x="0" y="0"/>
                  </a:lnTo>
                  <a:lnTo>
                    <a:pt x="0" y="775334"/>
                  </a:lnTo>
                  <a:close/>
                </a:path>
              </a:pathLst>
            </a:custGeom>
            <a:solidFill>
              <a:srgbClr val="333D50"/>
            </a:solidFill>
          </p:spPr>
          <p:txBody>
            <a:bodyPr wrap="square" lIns="0" tIns="0" rIns="0" bIns="0" rtlCol="0"/>
            <a:lstStyle/>
            <a:p>
              <a:endParaRPr/>
            </a:p>
          </p:txBody>
        </p:sp>
        <p:pic>
          <p:nvPicPr>
            <p:cNvPr id="10" name="object 10"/>
            <p:cNvPicPr/>
            <p:nvPr/>
          </p:nvPicPr>
          <p:blipFill>
            <a:blip r:embed="rId6" cstate="print"/>
            <a:stretch>
              <a:fillRect/>
            </a:stretch>
          </p:blipFill>
          <p:spPr>
            <a:xfrm>
              <a:off x="12658343" y="4405884"/>
              <a:ext cx="5177028" cy="5881116"/>
            </a:xfrm>
            <a:prstGeom prst="rect">
              <a:avLst/>
            </a:prstGeom>
          </p:spPr>
        </p:pic>
      </p:grpSp>
      <p:sp>
        <p:nvSpPr>
          <p:cNvPr id="11" name="object 11"/>
          <p:cNvSpPr txBox="1"/>
          <p:nvPr/>
        </p:nvSpPr>
        <p:spPr>
          <a:xfrm>
            <a:off x="1016000" y="1145405"/>
            <a:ext cx="10642600" cy="7588616"/>
          </a:xfrm>
          <a:prstGeom prst="rect">
            <a:avLst/>
          </a:prstGeom>
        </p:spPr>
        <p:txBody>
          <a:bodyPr vert="horz" wrap="square" lIns="0" tIns="159385" rIns="0" bIns="0" rtlCol="0">
            <a:spAutoFit/>
          </a:bodyPr>
          <a:lstStyle/>
          <a:p>
            <a:pPr marL="12700">
              <a:lnSpc>
                <a:spcPct val="100000"/>
              </a:lnSpc>
              <a:spcBef>
                <a:spcPts val="1255"/>
              </a:spcBef>
            </a:pPr>
            <a:r>
              <a:rPr lang="ru-RU" sz="3200" b="1" i="1" u="sng" spc="-5" dirty="0" err="1">
                <a:solidFill>
                  <a:srgbClr val="001C50"/>
                </a:solidFill>
                <a:latin typeface="Arial"/>
                <a:cs typeface="Arial"/>
              </a:rPr>
              <a:t>С</a:t>
            </a:r>
            <a:r>
              <a:rPr lang="ru-RU" sz="3200" b="1" i="1" u="sng" spc="-5" dirty="0" err="1" smtClean="0">
                <a:solidFill>
                  <a:srgbClr val="001C50"/>
                </a:solidFill>
                <a:latin typeface="Arial"/>
                <a:cs typeface="Arial"/>
              </a:rPr>
              <a:t>апалы</a:t>
            </a:r>
            <a:r>
              <a:rPr lang="ru-RU" sz="3200" b="1" i="1" u="sng" spc="-5" dirty="0" smtClean="0">
                <a:solidFill>
                  <a:srgbClr val="001C50"/>
                </a:solidFill>
                <a:latin typeface="Arial"/>
                <a:cs typeface="Arial"/>
              </a:rPr>
              <a:t> </a:t>
            </a:r>
            <a:r>
              <a:rPr lang="ru-RU" sz="3200" b="1" i="1" u="sng" spc="-5" dirty="0" err="1">
                <a:solidFill>
                  <a:srgbClr val="001C50"/>
                </a:solidFill>
                <a:latin typeface="Arial"/>
                <a:cs typeface="Arial"/>
              </a:rPr>
              <a:t>құрамда</a:t>
            </a:r>
            <a:r>
              <a:rPr lang="ru-RU" sz="3200" b="1" i="1" u="sng" spc="-5" dirty="0">
                <a:solidFill>
                  <a:srgbClr val="001C50"/>
                </a:solidFill>
                <a:latin typeface="Arial"/>
                <a:cs typeface="Arial"/>
              </a:rPr>
              <a:t> </a:t>
            </a:r>
            <a:r>
              <a:rPr lang="ru-RU" sz="3200" b="1" i="1" u="sng" spc="-5" dirty="0" err="1">
                <a:solidFill>
                  <a:srgbClr val="001C50"/>
                </a:solidFill>
                <a:latin typeface="Arial"/>
                <a:cs typeface="Arial"/>
              </a:rPr>
              <a:t>және</a:t>
            </a:r>
            <a:r>
              <a:rPr lang="ru-RU" sz="3200" b="1" i="1" u="sng" spc="-5" dirty="0">
                <a:solidFill>
                  <a:srgbClr val="001C50"/>
                </a:solidFill>
                <a:latin typeface="Arial"/>
                <a:cs typeface="Arial"/>
              </a:rPr>
              <a:t> </a:t>
            </a:r>
            <a:r>
              <a:rPr lang="ru-RU" sz="3200" b="1" i="1" u="sng" spc="-5" dirty="0" err="1">
                <a:solidFill>
                  <a:srgbClr val="001C50"/>
                </a:solidFill>
                <a:latin typeface="Arial"/>
                <a:cs typeface="Arial"/>
              </a:rPr>
              <a:t>біліктілікті</a:t>
            </a:r>
            <a:r>
              <a:rPr lang="ru-RU" sz="3200" b="1" i="1" u="sng" spc="-5" dirty="0">
                <a:solidFill>
                  <a:srgbClr val="001C50"/>
                </a:solidFill>
                <a:latin typeface="Arial"/>
                <a:cs typeface="Arial"/>
              </a:rPr>
              <a:t> </a:t>
            </a:r>
            <a:r>
              <a:rPr lang="ru-RU" sz="3200" b="1" i="1" u="sng" spc="-5" dirty="0" err="1" smtClean="0">
                <a:solidFill>
                  <a:srgbClr val="001C50"/>
                </a:solidFill>
                <a:latin typeface="Arial"/>
                <a:cs typeface="Arial"/>
              </a:rPr>
              <a:t>арттырудағы</a:t>
            </a:r>
            <a:endParaRPr lang="ru-RU" sz="3200" b="1" i="1" u="sng" spc="-5" dirty="0" smtClean="0">
              <a:solidFill>
                <a:srgbClr val="001C50"/>
              </a:solidFill>
              <a:latin typeface="Arial"/>
              <a:cs typeface="Arial"/>
            </a:endParaRPr>
          </a:p>
          <a:p>
            <a:pPr marL="12700">
              <a:lnSpc>
                <a:spcPct val="100000"/>
              </a:lnSpc>
              <a:spcBef>
                <a:spcPts val="1255"/>
              </a:spcBef>
            </a:pPr>
            <a:r>
              <a:rPr lang="ru-RU" sz="3200" b="1" i="1" u="sng" spc="-5" dirty="0" smtClean="0">
                <a:solidFill>
                  <a:srgbClr val="001C50"/>
                </a:solidFill>
                <a:latin typeface="Arial"/>
                <a:cs typeface="Arial"/>
              </a:rPr>
              <a:t>ҚАЖЕТТІЛІКТЕР:</a:t>
            </a:r>
            <a:endParaRPr lang="ru-RU" sz="3200" b="1" i="1" u="sng" spc="-5" dirty="0">
              <a:solidFill>
                <a:srgbClr val="001C50"/>
              </a:solidFill>
              <a:latin typeface="Arial"/>
              <a:cs typeface="Arial"/>
            </a:endParaRPr>
          </a:p>
          <a:p>
            <a:pPr marL="12700">
              <a:lnSpc>
                <a:spcPct val="100000"/>
              </a:lnSpc>
              <a:spcBef>
                <a:spcPts val="1255"/>
              </a:spcBef>
            </a:pPr>
            <a:endParaRPr sz="4500" dirty="0">
              <a:latin typeface="Arial"/>
              <a:cs typeface="Arial"/>
            </a:endParaRPr>
          </a:p>
          <a:p>
            <a:pPr marL="657225" marR="5715" indent="-515620" algn="just">
              <a:lnSpc>
                <a:spcPct val="100000"/>
              </a:lnSpc>
              <a:buAutoNum type="arabicPeriod"/>
              <a:tabLst>
                <a:tab pos="657860" algn="l"/>
              </a:tabLst>
            </a:pPr>
            <a:r>
              <a:rPr lang="ru-RU" sz="3200" spc="-30" dirty="0">
                <a:solidFill>
                  <a:srgbClr val="002060"/>
                </a:solidFill>
                <a:latin typeface="Arial"/>
                <a:cs typeface="Arial"/>
              </a:rPr>
              <a:t>ЖБ-дан (</a:t>
            </a:r>
            <a:r>
              <a:rPr lang="ru-RU" sz="3200" spc="-30" dirty="0" err="1">
                <a:solidFill>
                  <a:srgbClr val="002060"/>
                </a:solidFill>
                <a:latin typeface="Arial"/>
                <a:cs typeface="Arial"/>
              </a:rPr>
              <a:t>бір</a:t>
            </a:r>
            <a:r>
              <a:rPr lang="ru-RU" sz="3200" spc="-30" dirty="0">
                <a:solidFill>
                  <a:srgbClr val="002060"/>
                </a:solidFill>
                <a:latin typeface="Arial"/>
                <a:cs typeface="Arial"/>
              </a:rPr>
              <a:t> </a:t>
            </a:r>
            <a:r>
              <a:rPr lang="ru-RU" sz="3200" spc="-30" dirty="0" err="1">
                <a:solidFill>
                  <a:srgbClr val="002060"/>
                </a:solidFill>
                <a:latin typeface="Arial"/>
                <a:cs typeface="Arial"/>
              </a:rPr>
              <a:t>көзден</a:t>
            </a:r>
            <a:r>
              <a:rPr lang="ru-RU" sz="3200" spc="-30" dirty="0">
                <a:solidFill>
                  <a:srgbClr val="002060"/>
                </a:solidFill>
                <a:latin typeface="Arial"/>
                <a:cs typeface="Arial"/>
              </a:rPr>
              <a:t> 500 АЕК-</a:t>
            </a:r>
            <a:r>
              <a:rPr lang="ru-RU" sz="3200" spc="-30" dirty="0" err="1">
                <a:solidFill>
                  <a:srgbClr val="002060"/>
                </a:solidFill>
                <a:latin typeface="Arial"/>
                <a:cs typeface="Arial"/>
              </a:rPr>
              <a:t>ке</a:t>
            </a:r>
            <a:r>
              <a:rPr lang="ru-RU" sz="3200" spc="-30" dirty="0">
                <a:solidFill>
                  <a:srgbClr val="002060"/>
                </a:solidFill>
                <a:latin typeface="Arial"/>
                <a:cs typeface="Arial"/>
              </a:rPr>
              <a:t> </a:t>
            </a:r>
            <a:r>
              <a:rPr lang="ru-RU" sz="3200" spc="-30" dirty="0" err="1">
                <a:solidFill>
                  <a:srgbClr val="002060"/>
                </a:solidFill>
                <a:latin typeface="Arial"/>
                <a:cs typeface="Arial"/>
              </a:rPr>
              <a:t>дейін</a:t>
            </a:r>
            <a:r>
              <a:rPr lang="ru-RU" sz="3200" spc="-30" dirty="0">
                <a:solidFill>
                  <a:srgbClr val="002060"/>
                </a:solidFill>
                <a:latin typeface="Arial"/>
                <a:cs typeface="Arial"/>
              </a:rPr>
              <a:t>) </a:t>
            </a:r>
            <a:r>
              <a:rPr lang="ru-RU" sz="3200" spc="-30" dirty="0" err="1">
                <a:solidFill>
                  <a:srgbClr val="002060"/>
                </a:solidFill>
                <a:latin typeface="Arial"/>
                <a:cs typeface="Arial"/>
              </a:rPr>
              <a:t>қаржыландыру</a:t>
            </a:r>
            <a:r>
              <a:rPr lang="ru-RU" sz="3200" spc="-30" dirty="0">
                <a:solidFill>
                  <a:srgbClr val="002060"/>
                </a:solidFill>
                <a:latin typeface="Arial"/>
                <a:cs typeface="Arial"/>
              </a:rPr>
              <a:t> </a:t>
            </a:r>
            <a:r>
              <a:rPr lang="ru-RU" sz="3200" spc="-30" dirty="0" err="1">
                <a:solidFill>
                  <a:srgbClr val="002060"/>
                </a:solidFill>
                <a:latin typeface="Arial"/>
                <a:cs typeface="Arial"/>
              </a:rPr>
              <a:t>есебінен</a:t>
            </a:r>
            <a:r>
              <a:rPr lang="ru-RU" sz="3200" spc="-30" dirty="0">
                <a:solidFill>
                  <a:srgbClr val="002060"/>
                </a:solidFill>
                <a:latin typeface="Arial"/>
                <a:cs typeface="Arial"/>
              </a:rPr>
              <a:t> ҚББҰ  </a:t>
            </a:r>
            <a:r>
              <a:rPr lang="ru-RU" sz="3200" spc="-30" dirty="0" err="1">
                <a:solidFill>
                  <a:srgbClr val="002060"/>
                </a:solidFill>
                <a:latin typeface="Arial"/>
                <a:cs typeface="Arial"/>
              </a:rPr>
              <a:t>біліктілігін</a:t>
            </a:r>
            <a:r>
              <a:rPr lang="ru-RU" sz="3200" spc="-30" dirty="0">
                <a:solidFill>
                  <a:srgbClr val="002060"/>
                </a:solidFill>
                <a:latin typeface="Arial"/>
                <a:cs typeface="Arial"/>
              </a:rPr>
              <a:t> </a:t>
            </a:r>
            <a:r>
              <a:rPr lang="ru-RU" sz="3200" spc="-30" dirty="0" err="1">
                <a:solidFill>
                  <a:srgbClr val="002060"/>
                </a:solidFill>
                <a:latin typeface="Arial"/>
                <a:cs typeface="Arial"/>
              </a:rPr>
              <a:t>арттыруды</a:t>
            </a:r>
            <a:r>
              <a:rPr lang="ru-RU" sz="3200" spc="-30" dirty="0">
                <a:solidFill>
                  <a:srgbClr val="002060"/>
                </a:solidFill>
                <a:latin typeface="Arial"/>
                <a:cs typeface="Arial"/>
              </a:rPr>
              <a:t> </a:t>
            </a:r>
            <a:r>
              <a:rPr lang="ru-RU" sz="3200" spc="-30" dirty="0" err="1">
                <a:solidFill>
                  <a:srgbClr val="002060"/>
                </a:solidFill>
                <a:latin typeface="Arial"/>
                <a:cs typeface="Arial"/>
              </a:rPr>
              <a:t>қарастыру</a:t>
            </a:r>
            <a:endParaRPr lang="ru-RU" sz="3200" spc="-30" dirty="0">
              <a:solidFill>
                <a:srgbClr val="002060"/>
              </a:solidFill>
              <a:latin typeface="Arial"/>
              <a:cs typeface="Arial"/>
            </a:endParaRPr>
          </a:p>
          <a:p>
            <a:pPr marL="657225" marR="5715" indent="-515620" algn="just">
              <a:lnSpc>
                <a:spcPct val="100000"/>
              </a:lnSpc>
              <a:buAutoNum type="arabicPeriod"/>
              <a:tabLst>
                <a:tab pos="657860" algn="l"/>
              </a:tabLst>
            </a:pPr>
            <a:r>
              <a:rPr lang="ru-RU" sz="3200" spc="-20" dirty="0">
                <a:solidFill>
                  <a:srgbClr val="002060"/>
                </a:solidFill>
                <a:latin typeface="Arial"/>
                <a:cs typeface="Arial"/>
              </a:rPr>
              <a:t>РОӘҚББО ЖБ-</a:t>
            </a:r>
            <a:r>
              <a:rPr lang="ru-RU" sz="3200" spc="-20" dirty="0" err="1">
                <a:solidFill>
                  <a:srgbClr val="002060"/>
                </a:solidFill>
                <a:latin typeface="Arial"/>
                <a:cs typeface="Arial"/>
              </a:rPr>
              <a:t>тен</a:t>
            </a:r>
            <a:r>
              <a:rPr lang="ru-RU" sz="3200" spc="-20" dirty="0">
                <a:solidFill>
                  <a:srgbClr val="002060"/>
                </a:solidFill>
                <a:latin typeface="Arial"/>
                <a:cs typeface="Arial"/>
              </a:rPr>
              <a:t> </a:t>
            </a:r>
            <a:r>
              <a:rPr lang="ru-RU" sz="3200" spc="-20" dirty="0" err="1">
                <a:solidFill>
                  <a:srgbClr val="002060"/>
                </a:solidFill>
                <a:latin typeface="Arial"/>
                <a:cs typeface="Arial"/>
              </a:rPr>
              <a:t>қаржыландыру</a:t>
            </a:r>
            <a:r>
              <a:rPr lang="ru-RU" sz="3200" spc="-20" dirty="0">
                <a:solidFill>
                  <a:srgbClr val="002060"/>
                </a:solidFill>
                <a:latin typeface="Arial"/>
                <a:cs typeface="Arial"/>
              </a:rPr>
              <a:t> </a:t>
            </a:r>
            <a:r>
              <a:rPr lang="ru-RU" sz="3200" spc="-20" dirty="0" err="1">
                <a:solidFill>
                  <a:srgbClr val="002060"/>
                </a:solidFill>
                <a:latin typeface="Arial"/>
                <a:cs typeface="Arial"/>
              </a:rPr>
              <a:t>жағдайында</a:t>
            </a:r>
            <a:r>
              <a:rPr lang="ru-RU" sz="3200" spc="-20" dirty="0">
                <a:solidFill>
                  <a:srgbClr val="002060"/>
                </a:solidFill>
                <a:latin typeface="Arial"/>
                <a:cs typeface="Arial"/>
              </a:rPr>
              <a:t> </a:t>
            </a:r>
            <a:r>
              <a:rPr lang="ru-RU" sz="3200" spc="-20" dirty="0" err="1">
                <a:solidFill>
                  <a:srgbClr val="002060"/>
                </a:solidFill>
                <a:latin typeface="Arial"/>
                <a:cs typeface="Arial"/>
              </a:rPr>
              <a:t>курстарды</a:t>
            </a:r>
            <a:r>
              <a:rPr lang="ru-RU" sz="3200" spc="-20" dirty="0">
                <a:solidFill>
                  <a:srgbClr val="002060"/>
                </a:solidFill>
                <a:latin typeface="Arial"/>
                <a:cs typeface="Arial"/>
              </a:rPr>
              <a:t> 50% </a:t>
            </a:r>
            <a:r>
              <a:rPr lang="ru-RU" sz="3200" spc="-20" dirty="0" err="1">
                <a:solidFill>
                  <a:srgbClr val="002060"/>
                </a:solidFill>
                <a:latin typeface="Arial"/>
                <a:cs typeface="Arial"/>
              </a:rPr>
              <a:t>жеңілдікпен</a:t>
            </a:r>
            <a:r>
              <a:rPr lang="ru-RU" sz="3200" spc="-20" dirty="0">
                <a:solidFill>
                  <a:srgbClr val="002060"/>
                </a:solidFill>
                <a:latin typeface="Arial"/>
                <a:cs typeface="Arial"/>
              </a:rPr>
              <a:t> </a:t>
            </a:r>
            <a:r>
              <a:rPr lang="ru-RU" sz="3200" spc="-20" dirty="0" err="1">
                <a:solidFill>
                  <a:srgbClr val="002060"/>
                </a:solidFill>
                <a:latin typeface="Arial"/>
                <a:cs typeface="Arial"/>
              </a:rPr>
              <a:t>бастауға</a:t>
            </a:r>
            <a:r>
              <a:rPr lang="ru-RU" sz="3200" spc="-20" dirty="0">
                <a:solidFill>
                  <a:srgbClr val="002060"/>
                </a:solidFill>
                <a:latin typeface="Arial"/>
                <a:cs typeface="Arial"/>
              </a:rPr>
              <a:t> </a:t>
            </a:r>
            <a:r>
              <a:rPr lang="ru-RU" sz="3200" spc="-20" dirty="0" err="1">
                <a:solidFill>
                  <a:srgbClr val="002060"/>
                </a:solidFill>
                <a:latin typeface="Arial"/>
                <a:cs typeface="Arial"/>
              </a:rPr>
              <a:t>дайын</a:t>
            </a:r>
            <a:r>
              <a:rPr lang="ru-RU" sz="3200" spc="-20" dirty="0">
                <a:solidFill>
                  <a:srgbClr val="002060"/>
                </a:solidFill>
                <a:latin typeface="Arial"/>
                <a:cs typeface="Arial"/>
              </a:rPr>
              <a:t> (</a:t>
            </a:r>
            <a:r>
              <a:rPr lang="ru-RU" sz="3200" spc="-20" dirty="0" err="1">
                <a:solidFill>
                  <a:srgbClr val="002060"/>
                </a:solidFill>
                <a:latin typeface="Arial"/>
                <a:cs typeface="Arial"/>
              </a:rPr>
              <a:t>жеңілдікпен</a:t>
            </a:r>
            <a:r>
              <a:rPr lang="ru-RU" sz="3200" spc="-20" dirty="0">
                <a:solidFill>
                  <a:srgbClr val="002060"/>
                </a:solidFill>
                <a:latin typeface="Arial"/>
                <a:cs typeface="Arial"/>
              </a:rPr>
              <a:t> </a:t>
            </a:r>
            <a:r>
              <a:rPr lang="ru-RU" sz="3200" spc="-20" dirty="0" err="1">
                <a:solidFill>
                  <a:srgbClr val="002060"/>
                </a:solidFill>
                <a:latin typeface="Arial"/>
                <a:cs typeface="Arial"/>
              </a:rPr>
              <a:t>курстардың</a:t>
            </a:r>
            <a:r>
              <a:rPr lang="ru-RU" sz="3200" spc="-20" dirty="0">
                <a:solidFill>
                  <a:srgbClr val="002060"/>
                </a:solidFill>
                <a:latin typeface="Arial"/>
                <a:cs typeface="Arial"/>
              </a:rPr>
              <a:t> </a:t>
            </a:r>
            <a:r>
              <a:rPr lang="ru-RU" sz="3200" spc="-20" dirty="0" err="1">
                <a:solidFill>
                  <a:srgbClr val="002060"/>
                </a:solidFill>
                <a:latin typeface="Arial"/>
                <a:cs typeface="Arial"/>
              </a:rPr>
              <a:t>құны</a:t>
            </a:r>
            <a:r>
              <a:rPr lang="ru-RU" sz="3200" spc="-20" dirty="0">
                <a:solidFill>
                  <a:srgbClr val="002060"/>
                </a:solidFill>
                <a:latin typeface="Arial"/>
                <a:cs typeface="Arial"/>
              </a:rPr>
              <a:t> 35 000 </a:t>
            </a:r>
            <a:r>
              <a:rPr lang="ru-RU" sz="3200" spc="-20" dirty="0" err="1">
                <a:solidFill>
                  <a:srgbClr val="002060"/>
                </a:solidFill>
                <a:latin typeface="Arial"/>
                <a:cs typeface="Arial"/>
              </a:rPr>
              <a:t>теңгені</a:t>
            </a:r>
            <a:r>
              <a:rPr lang="ru-RU" sz="3200" spc="-20" dirty="0">
                <a:solidFill>
                  <a:srgbClr val="002060"/>
                </a:solidFill>
                <a:latin typeface="Arial"/>
                <a:cs typeface="Arial"/>
              </a:rPr>
              <a:t> </a:t>
            </a:r>
            <a:r>
              <a:rPr lang="ru-RU" sz="3200" spc="-20" dirty="0" err="1">
                <a:solidFill>
                  <a:srgbClr val="002060"/>
                </a:solidFill>
                <a:latin typeface="Arial"/>
                <a:cs typeface="Arial"/>
              </a:rPr>
              <a:t>құрайды</a:t>
            </a:r>
            <a:r>
              <a:rPr lang="ru-RU" sz="3200" spc="-20" dirty="0">
                <a:solidFill>
                  <a:srgbClr val="002060"/>
                </a:solidFill>
                <a:latin typeface="Arial"/>
                <a:cs typeface="Arial"/>
              </a:rPr>
              <a:t>)</a:t>
            </a:r>
          </a:p>
          <a:p>
            <a:pPr marL="657225" marR="5715" indent="-515620" algn="just">
              <a:lnSpc>
                <a:spcPct val="100000"/>
              </a:lnSpc>
              <a:buAutoNum type="arabicPeriod"/>
              <a:tabLst>
                <a:tab pos="657860" algn="l"/>
              </a:tabLst>
            </a:pPr>
            <a:r>
              <a:rPr lang="kk-KZ" sz="3200" spc="-15" dirty="0">
                <a:solidFill>
                  <a:srgbClr val="002060"/>
                </a:solidFill>
                <a:latin typeface="Arial"/>
                <a:cs typeface="Arial"/>
              </a:rPr>
              <a:t>ҚББ</a:t>
            </a:r>
            <a:r>
              <a:rPr lang="en-US" sz="3200" spc="-15" dirty="0">
                <a:solidFill>
                  <a:srgbClr val="002060"/>
                </a:solidFill>
                <a:latin typeface="Arial"/>
                <a:cs typeface="Arial"/>
              </a:rPr>
              <a:t> </a:t>
            </a:r>
            <a:r>
              <a:rPr lang="ru-RU" sz="3200" spc="-15" dirty="0" err="1">
                <a:solidFill>
                  <a:srgbClr val="002060"/>
                </a:solidFill>
                <a:latin typeface="Arial"/>
                <a:cs typeface="Arial"/>
              </a:rPr>
              <a:t>жеке</a:t>
            </a:r>
            <a:r>
              <a:rPr lang="ru-RU" sz="3200" spc="-15" dirty="0">
                <a:solidFill>
                  <a:srgbClr val="002060"/>
                </a:solidFill>
                <a:latin typeface="Arial"/>
                <a:cs typeface="Arial"/>
              </a:rPr>
              <a:t> </a:t>
            </a:r>
            <a:r>
              <a:rPr lang="ru-RU" sz="3200" spc="-15" dirty="0" err="1">
                <a:solidFill>
                  <a:srgbClr val="002060"/>
                </a:solidFill>
                <a:latin typeface="Arial"/>
                <a:cs typeface="Arial"/>
              </a:rPr>
              <a:t>ұйымдарының</a:t>
            </a:r>
            <a:r>
              <a:rPr lang="ru-RU" sz="3200" spc="-15" dirty="0">
                <a:solidFill>
                  <a:srgbClr val="002060"/>
                </a:solidFill>
                <a:latin typeface="Arial"/>
                <a:cs typeface="Arial"/>
              </a:rPr>
              <a:t> </a:t>
            </a:r>
            <a:r>
              <a:rPr lang="ru-RU" sz="3200" spc="-15" dirty="0" err="1">
                <a:solidFill>
                  <a:srgbClr val="002060"/>
                </a:solidFill>
                <a:latin typeface="Arial"/>
                <a:cs typeface="Arial"/>
              </a:rPr>
              <a:t>ақылы</a:t>
            </a:r>
            <a:r>
              <a:rPr lang="ru-RU" sz="3200" spc="-15" dirty="0">
                <a:solidFill>
                  <a:srgbClr val="002060"/>
                </a:solidFill>
                <a:latin typeface="Arial"/>
                <a:cs typeface="Arial"/>
              </a:rPr>
              <a:t> </a:t>
            </a:r>
            <a:r>
              <a:rPr lang="ru-RU" sz="3200" spc="-15" dirty="0" err="1">
                <a:solidFill>
                  <a:srgbClr val="002060"/>
                </a:solidFill>
                <a:latin typeface="Arial"/>
                <a:cs typeface="Arial"/>
              </a:rPr>
              <a:t>қызметтер</a:t>
            </a:r>
            <a:r>
              <a:rPr lang="ru-RU" sz="3200" spc="-15" dirty="0">
                <a:solidFill>
                  <a:srgbClr val="002060"/>
                </a:solidFill>
                <a:latin typeface="Arial"/>
                <a:cs typeface="Arial"/>
              </a:rPr>
              <a:t> </a:t>
            </a:r>
            <a:r>
              <a:rPr lang="ru-RU" sz="3200" spc="-15" dirty="0" err="1">
                <a:solidFill>
                  <a:srgbClr val="002060"/>
                </a:solidFill>
                <a:latin typeface="Arial"/>
                <a:cs typeface="Arial"/>
              </a:rPr>
              <a:t>есебінен</a:t>
            </a:r>
            <a:r>
              <a:rPr lang="ru-RU" sz="3200" spc="-15" dirty="0">
                <a:solidFill>
                  <a:srgbClr val="002060"/>
                </a:solidFill>
                <a:latin typeface="Arial"/>
                <a:cs typeface="Arial"/>
              </a:rPr>
              <a:t> </a:t>
            </a:r>
            <a:r>
              <a:rPr lang="en-US" sz="3200" spc="-15" dirty="0">
                <a:solidFill>
                  <a:srgbClr val="002060"/>
                </a:solidFill>
                <a:latin typeface="Arial"/>
                <a:cs typeface="Arial"/>
              </a:rPr>
              <a:t>B2 </a:t>
            </a:r>
            <a:r>
              <a:rPr lang="ru-RU" sz="3200" spc="-15" dirty="0" err="1">
                <a:solidFill>
                  <a:srgbClr val="002060"/>
                </a:solidFill>
                <a:latin typeface="Arial"/>
                <a:cs typeface="Arial"/>
              </a:rPr>
              <a:t>бағытын</a:t>
            </a:r>
            <a:r>
              <a:rPr lang="ru-RU" sz="3200" spc="-15" dirty="0">
                <a:solidFill>
                  <a:srgbClr val="002060"/>
                </a:solidFill>
                <a:latin typeface="Arial"/>
                <a:cs typeface="Arial"/>
              </a:rPr>
              <a:t> </a:t>
            </a:r>
            <a:r>
              <a:rPr lang="ru-RU" sz="3200" spc="-15" dirty="0" err="1">
                <a:solidFill>
                  <a:srgbClr val="002060"/>
                </a:solidFill>
                <a:latin typeface="Arial"/>
                <a:cs typeface="Arial"/>
              </a:rPr>
              <a:t>кеңейту</a:t>
            </a:r>
            <a:endParaRPr lang="ru-RU" sz="3200" spc="-15" dirty="0">
              <a:solidFill>
                <a:srgbClr val="002060"/>
              </a:solidFill>
              <a:latin typeface="Arial"/>
              <a:cs typeface="Arial"/>
            </a:endParaRPr>
          </a:p>
          <a:p>
            <a:pPr marL="657225" marR="5715" indent="-515620" algn="just">
              <a:lnSpc>
                <a:spcPct val="100000"/>
              </a:lnSpc>
              <a:buAutoNum type="arabicPeriod"/>
              <a:tabLst>
                <a:tab pos="657860" algn="l"/>
              </a:tabLst>
            </a:pPr>
            <a:r>
              <a:rPr lang="ru-RU" sz="3200" spc="-20" dirty="0">
                <a:solidFill>
                  <a:srgbClr val="002060"/>
                </a:solidFill>
                <a:latin typeface="Arial"/>
                <a:cs typeface="Arial"/>
              </a:rPr>
              <a:t>РОӘҚББО </a:t>
            </a:r>
            <a:r>
              <a:rPr lang="ru-RU" sz="3200" spc="-20" dirty="0" err="1">
                <a:solidFill>
                  <a:srgbClr val="002060"/>
                </a:solidFill>
                <a:latin typeface="Arial"/>
                <a:cs typeface="Arial"/>
              </a:rPr>
              <a:t>педагогтерді</a:t>
            </a:r>
            <a:r>
              <a:rPr lang="ru-RU" sz="3200" spc="-20" dirty="0">
                <a:solidFill>
                  <a:srgbClr val="002060"/>
                </a:solidFill>
                <a:latin typeface="Arial"/>
                <a:cs typeface="Arial"/>
              </a:rPr>
              <a:t> </a:t>
            </a:r>
            <a:r>
              <a:rPr lang="ru-RU" sz="3200" spc="-20" dirty="0" err="1">
                <a:solidFill>
                  <a:srgbClr val="002060"/>
                </a:solidFill>
                <a:latin typeface="Arial"/>
                <a:cs typeface="Arial"/>
              </a:rPr>
              <a:t>аттестатциядан</a:t>
            </a:r>
            <a:r>
              <a:rPr lang="ru-RU" sz="3200" spc="-20" dirty="0">
                <a:solidFill>
                  <a:srgbClr val="002060"/>
                </a:solidFill>
                <a:latin typeface="Arial"/>
                <a:cs typeface="Arial"/>
              </a:rPr>
              <a:t> </a:t>
            </a:r>
            <a:r>
              <a:rPr lang="ru-RU" sz="3200" spc="-20" dirty="0" err="1">
                <a:solidFill>
                  <a:srgbClr val="002060"/>
                </a:solidFill>
                <a:latin typeface="Arial"/>
                <a:cs typeface="Arial"/>
              </a:rPr>
              <a:t>өту</a:t>
            </a:r>
            <a:r>
              <a:rPr lang="ru-RU" sz="3200" spc="-20" dirty="0">
                <a:solidFill>
                  <a:srgbClr val="002060"/>
                </a:solidFill>
                <a:latin typeface="Arial"/>
                <a:cs typeface="Arial"/>
              </a:rPr>
              <a:t> </a:t>
            </a:r>
            <a:r>
              <a:rPr lang="ru-RU" sz="3200" spc="-20" dirty="0" err="1">
                <a:solidFill>
                  <a:srgbClr val="002060"/>
                </a:solidFill>
                <a:latin typeface="Arial"/>
                <a:cs typeface="Arial"/>
              </a:rPr>
              <a:t>үшін</a:t>
            </a:r>
            <a:r>
              <a:rPr lang="ru-RU" sz="3200" spc="-20" dirty="0">
                <a:solidFill>
                  <a:srgbClr val="002060"/>
                </a:solidFill>
                <a:latin typeface="Arial"/>
                <a:cs typeface="Arial"/>
              </a:rPr>
              <a:t>  </a:t>
            </a:r>
            <a:r>
              <a:rPr lang="ru-RU" sz="3200" spc="-20" dirty="0" err="1">
                <a:solidFill>
                  <a:srgbClr val="002060"/>
                </a:solidFill>
                <a:latin typeface="Arial"/>
                <a:cs typeface="Arial"/>
              </a:rPr>
              <a:t>толық</a:t>
            </a:r>
            <a:r>
              <a:rPr lang="ru-RU" sz="3200" spc="-20" dirty="0">
                <a:solidFill>
                  <a:srgbClr val="002060"/>
                </a:solidFill>
                <a:latin typeface="Arial"/>
                <a:cs typeface="Arial"/>
              </a:rPr>
              <a:t> </a:t>
            </a:r>
            <a:r>
              <a:rPr lang="ru-RU" sz="3200" spc="-20" dirty="0" err="1">
                <a:solidFill>
                  <a:srgbClr val="002060"/>
                </a:solidFill>
                <a:latin typeface="Arial"/>
                <a:cs typeface="Arial"/>
              </a:rPr>
              <a:t>сүйемелдеу</a:t>
            </a:r>
            <a:r>
              <a:rPr lang="ru-RU" sz="3200" spc="-20" dirty="0">
                <a:solidFill>
                  <a:srgbClr val="002060"/>
                </a:solidFill>
                <a:latin typeface="Arial"/>
                <a:cs typeface="Arial"/>
              </a:rPr>
              <a:t> </a:t>
            </a:r>
            <a:r>
              <a:rPr lang="ru-RU" sz="3200" spc="-20" dirty="0" err="1">
                <a:latin typeface="Arial"/>
                <a:cs typeface="Arial"/>
              </a:rPr>
              <a:t>бойынша</a:t>
            </a:r>
            <a:r>
              <a:rPr lang="ru-RU" sz="3200" spc="-20" dirty="0">
                <a:latin typeface="Arial"/>
                <a:cs typeface="Arial"/>
              </a:rPr>
              <a:t> </a:t>
            </a:r>
            <a:r>
              <a:rPr lang="ru-RU" sz="3200" spc="-20" dirty="0" err="1">
                <a:latin typeface="Arial"/>
                <a:cs typeface="Arial"/>
              </a:rPr>
              <a:t>кешенді</a:t>
            </a:r>
            <a:r>
              <a:rPr lang="ru-RU" sz="3200" spc="-20" dirty="0">
                <a:latin typeface="Arial"/>
                <a:cs typeface="Arial"/>
              </a:rPr>
              <a:t> </a:t>
            </a:r>
            <a:r>
              <a:rPr lang="ru-RU" sz="3200" spc="-20" dirty="0" err="1">
                <a:latin typeface="Arial"/>
                <a:cs typeface="Arial"/>
              </a:rPr>
              <a:t>іс-шаралар</a:t>
            </a:r>
            <a:r>
              <a:rPr lang="ru-RU" sz="3200" spc="-20" dirty="0">
                <a:latin typeface="Arial"/>
                <a:cs typeface="Arial"/>
              </a:rPr>
              <a:t> </a:t>
            </a:r>
            <a:r>
              <a:rPr lang="ru-RU" sz="3200" spc="-20" dirty="0" err="1">
                <a:latin typeface="Arial"/>
                <a:cs typeface="Arial"/>
              </a:rPr>
              <a:t>жоспарын</a:t>
            </a:r>
            <a:r>
              <a:rPr lang="ru-RU" sz="3200" spc="-20" dirty="0">
                <a:latin typeface="Arial"/>
                <a:cs typeface="Arial"/>
              </a:rPr>
              <a:t> </a:t>
            </a:r>
            <a:r>
              <a:rPr lang="ru-RU" sz="3200" spc="-20" dirty="0" err="1">
                <a:latin typeface="Arial"/>
                <a:cs typeface="Arial"/>
              </a:rPr>
              <a:t>әзірледі</a:t>
            </a:r>
            <a:endParaRPr sz="3200" dirty="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3820"/>
              </a:lnSpc>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9700" y="1423796"/>
            <a:ext cx="9537700" cy="1227900"/>
          </a:xfrm>
          <a:prstGeom prst="rect">
            <a:avLst/>
          </a:prstGeom>
        </p:spPr>
        <p:txBody>
          <a:bodyPr vert="horz" wrap="square" lIns="0" tIns="42545" rIns="0" bIns="0" rtlCol="0">
            <a:spAutoFit/>
          </a:bodyPr>
          <a:lstStyle/>
          <a:p>
            <a:pPr marL="469900">
              <a:lnSpc>
                <a:spcPct val="100000"/>
              </a:lnSpc>
              <a:spcBef>
                <a:spcPts val="335"/>
              </a:spcBef>
            </a:pPr>
            <a:r>
              <a:rPr lang="ru-RU" sz="2400" b="1" spc="-15" dirty="0">
                <a:latin typeface="Arial"/>
                <a:cs typeface="Arial"/>
              </a:rPr>
              <a:t>2015 </a:t>
            </a:r>
            <a:r>
              <a:rPr lang="ru-RU" sz="2400" b="1" spc="-15" dirty="0" err="1">
                <a:latin typeface="Arial"/>
                <a:cs typeface="Arial"/>
              </a:rPr>
              <a:t>жылғы</a:t>
            </a:r>
            <a:r>
              <a:rPr lang="ru-RU" sz="2400" b="1" spc="-15" dirty="0">
                <a:latin typeface="Arial"/>
                <a:cs typeface="Arial"/>
              </a:rPr>
              <a:t> 31 </a:t>
            </a:r>
            <a:r>
              <a:rPr lang="ru-RU" sz="2400" b="1" spc="-15" dirty="0" err="1">
                <a:latin typeface="Arial"/>
                <a:cs typeface="Arial"/>
              </a:rPr>
              <a:t>желтоқсандағы</a:t>
            </a:r>
            <a:r>
              <a:rPr lang="ru-RU" sz="2400" b="1" spc="-15" dirty="0">
                <a:latin typeface="Arial"/>
                <a:cs typeface="Arial"/>
              </a:rPr>
              <a:t> 1193 ҚРҮҚ </a:t>
            </a:r>
            <a:r>
              <a:rPr lang="ru-RU" sz="2400" b="1" spc="-15" dirty="0" err="1">
                <a:latin typeface="Arial"/>
                <a:cs typeface="Arial"/>
              </a:rPr>
              <a:t>сәйкес</a:t>
            </a:r>
            <a:r>
              <a:rPr lang="ru-RU" sz="2400" b="1" spc="-15" dirty="0">
                <a:latin typeface="Arial"/>
                <a:cs typeface="Arial"/>
              </a:rPr>
              <a:t>:</a:t>
            </a:r>
          </a:p>
          <a:p>
            <a:pPr marL="469900">
              <a:lnSpc>
                <a:spcPct val="100000"/>
              </a:lnSpc>
              <a:spcBef>
                <a:spcPts val="335"/>
              </a:spcBef>
            </a:pPr>
            <a:r>
              <a:rPr lang="ru-RU" sz="2400" spc="-5" dirty="0" err="1">
                <a:uFill>
                  <a:solidFill>
                    <a:srgbClr val="000000"/>
                  </a:solidFill>
                </a:uFill>
                <a:latin typeface="Arial"/>
                <a:cs typeface="Arial"/>
              </a:rPr>
              <a:t>Білім</a:t>
            </a:r>
            <a:r>
              <a:rPr lang="ru-RU" sz="2400" spc="-5" dirty="0">
                <a:uFill>
                  <a:solidFill>
                    <a:srgbClr val="000000"/>
                  </a:solidFill>
                </a:uFill>
                <a:latin typeface="Arial"/>
                <a:cs typeface="Arial"/>
              </a:rPr>
              <a:t> беру </a:t>
            </a:r>
            <a:r>
              <a:rPr lang="ru-RU" sz="2400" spc="-5" dirty="0" err="1">
                <a:uFill>
                  <a:solidFill>
                    <a:srgbClr val="000000"/>
                  </a:solidFill>
                </a:uFill>
                <a:latin typeface="Arial"/>
                <a:cs typeface="Arial"/>
              </a:rPr>
              <a:t>ұйымы</a:t>
            </a:r>
            <a:r>
              <a:rPr lang="ru-RU" sz="2400" spc="-5" dirty="0">
                <a:uFill>
                  <a:solidFill>
                    <a:srgbClr val="000000"/>
                  </a:solidFill>
                </a:uFill>
                <a:latin typeface="Arial"/>
                <a:cs typeface="Arial"/>
              </a:rPr>
              <a:t> </a:t>
            </a:r>
            <a:r>
              <a:rPr lang="ru-RU" sz="2400" spc="-5" dirty="0" err="1">
                <a:uFill>
                  <a:solidFill>
                    <a:srgbClr val="000000"/>
                  </a:solidFill>
                </a:uFill>
                <a:latin typeface="Arial"/>
                <a:cs typeface="Arial"/>
              </a:rPr>
              <a:t>мұғалімдерінің</a:t>
            </a:r>
            <a:r>
              <a:rPr lang="ru-RU" sz="2400" spc="-5" dirty="0">
                <a:uFill>
                  <a:solidFill>
                    <a:srgbClr val="000000"/>
                  </a:solidFill>
                </a:uFill>
                <a:latin typeface="Arial"/>
                <a:cs typeface="Arial"/>
              </a:rPr>
              <a:t> </a:t>
            </a:r>
            <a:r>
              <a:rPr lang="ru-RU" sz="2400" spc="-5" dirty="0" err="1">
                <a:uFill>
                  <a:solidFill>
                    <a:srgbClr val="000000"/>
                  </a:solidFill>
                </a:uFill>
                <a:latin typeface="Arial"/>
                <a:cs typeface="Arial"/>
              </a:rPr>
              <a:t>қосымша</a:t>
            </a:r>
            <a:r>
              <a:rPr lang="ru-RU" sz="2400" spc="-5" dirty="0">
                <a:uFill>
                  <a:solidFill>
                    <a:srgbClr val="000000"/>
                  </a:solidFill>
                </a:uFill>
                <a:latin typeface="Arial"/>
                <a:cs typeface="Arial"/>
              </a:rPr>
              <a:t> </a:t>
            </a:r>
            <a:r>
              <a:rPr lang="ru-RU" sz="2400" spc="-5" dirty="0" err="1">
                <a:uFill>
                  <a:solidFill>
                    <a:srgbClr val="000000"/>
                  </a:solidFill>
                </a:uFill>
                <a:latin typeface="Arial"/>
                <a:cs typeface="Arial"/>
              </a:rPr>
              <a:t>ақысының</a:t>
            </a:r>
            <a:r>
              <a:rPr lang="ru-RU" sz="2400" spc="-5" dirty="0">
                <a:uFill>
                  <a:solidFill>
                    <a:srgbClr val="000000"/>
                  </a:solidFill>
                </a:uFill>
                <a:latin typeface="Arial"/>
                <a:cs typeface="Arial"/>
              </a:rPr>
              <a:t> </a:t>
            </a:r>
            <a:r>
              <a:rPr lang="ru-RU" sz="2400" b="1" spc="-5" dirty="0">
                <a:solidFill>
                  <a:srgbClr val="00B050"/>
                </a:solidFill>
                <a:uFill>
                  <a:solidFill>
                    <a:srgbClr val="000000"/>
                  </a:solidFill>
                </a:uFill>
                <a:latin typeface="Arial"/>
                <a:cs typeface="Arial"/>
              </a:rPr>
              <a:t>27 </a:t>
            </a:r>
            <a:r>
              <a:rPr lang="ru-RU" sz="2400" b="1" spc="-5" dirty="0" err="1">
                <a:solidFill>
                  <a:srgbClr val="00B050"/>
                </a:solidFill>
                <a:uFill>
                  <a:solidFill>
                    <a:srgbClr val="000000"/>
                  </a:solidFill>
                </a:uFill>
                <a:latin typeface="Arial"/>
                <a:cs typeface="Arial"/>
              </a:rPr>
              <a:t>түрі</a:t>
            </a:r>
            <a:endParaRPr lang="ru-RU" sz="2400" b="1" spc="-5" dirty="0">
              <a:solidFill>
                <a:srgbClr val="00B050"/>
              </a:solidFill>
              <a:uFill>
                <a:solidFill>
                  <a:srgbClr val="000000"/>
                </a:solidFill>
              </a:uFill>
              <a:latin typeface="Arial"/>
              <a:cs typeface="Arial"/>
            </a:endParaRPr>
          </a:p>
          <a:p>
            <a:pPr marL="469900">
              <a:lnSpc>
                <a:spcPct val="100000"/>
              </a:lnSpc>
              <a:spcBef>
                <a:spcPts val="335"/>
              </a:spcBef>
            </a:pPr>
            <a:r>
              <a:rPr lang="ru-RU" sz="2400" spc="-5" dirty="0">
                <a:solidFill>
                  <a:srgbClr val="002060"/>
                </a:solidFill>
                <a:uFill>
                  <a:solidFill>
                    <a:srgbClr val="000000"/>
                  </a:solidFill>
                </a:uFill>
                <a:latin typeface="Arial"/>
                <a:cs typeface="Arial"/>
              </a:rPr>
              <a:t>ҚББҰ</a:t>
            </a:r>
            <a:r>
              <a:rPr lang="ru-RU" sz="2400" spc="-5" dirty="0">
                <a:solidFill>
                  <a:srgbClr val="FF0000"/>
                </a:solidFill>
                <a:uFill>
                  <a:solidFill>
                    <a:srgbClr val="000000"/>
                  </a:solidFill>
                </a:uFill>
                <a:latin typeface="Arial"/>
                <a:cs typeface="Arial"/>
              </a:rPr>
              <a:t> </a:t>
            </a:r>
            <a:r>
              <a:rPr lang="ru-RU" sz="2400" spc="-5" dirty="0">
                <a:uFill>
                  <a:solidFill>
                    <a:srgbClr val="000000"/>
                  </a:solidFill>
                </a:uFill>
                <a:latin typeface="Arial"/>
                <a:cs typeface="Arial"/>
              </a:rPr>
              <a:t> </a:t>
            </a:r>
            <a:r>
              <a:rPr lang="ru-RU" sz="2400" spc="-5" dirty="0" err="1">
                <a:uFill>
                  <a:solidFill>
                    <a:srgbClr val="000000"/>
                  </a:solidFill>
                </a:uFill>
                <a:latin typeface="Arial"/>
                <a:cs typeface="Arial"/>
              </a:rPr>
              <a:t>педагогтерінің</a:t>
            </a:r>
            <a:r>
              <a:rPr lang="ru-RU" sz="2400" spc="-5" dirty="0">
                <a:uFill>
                  <a:solidFill>
                    <a:srgbClr val="000000"/>
                  </a:solidFill>
                </a:uFill>
                <a:latin typeface="Arial"/>
                <a:cs typeface="Arial"/>
              </a:rPr>
              <a:t> </a:t>
            </a:r>
            <a:r>
              <a:rPr lang="ru-RU" sz="2400" spc="-5" dirty="0" err="1">
                <a:uFill>
                  <a:solidFill>
                    <a:srgbClr val="000000"/>
                  </a:solidFill>
                </a:uFill>
                <a:latin typeface="Arial"/>
                <a:cs typeface="Arial"/>
              </a:rPr>
              <a:t>қосымша</a:t>
            </a:r>
            <a:r>
              <a:rPr lang="ru-RU" sz="2400" spc="-5" dirty="0">
                <a:uFill>
                  <a:solidFill>
                    <a:srgbClr val="000000"/>
                  </a:solidFill>
                </a:uFill>
                <a:latin typeface="Arial"/>
                <a:cs typeface="Arial"/>
              </a:rPr>
              <a:t> </a:t>
            </a:r>
            <a:r>
              <a:rPr lang="ru-RU" sz="2400" spc="-5" dirty="0" err="1">
                <a:uFill>
                  <a:solidFill>
                    <a:srgbClr val="000000"/>
                  </a:solidFill>
                </a:uFill>
                <a:latin typeface="Arial"/>
                <a:cs typeface="Arial"/>
              </a:rPr>
              <a:t>ақысының</a:t>
            </a:r>
            <a:r>
              <a:rPr lang="ru-RU" sz="2400" spc="-5" dirty="0">
                <a:uFill>
                  <a:solidFill>
                    <a:srgbClr val="000000"/>
                  </a:solidFill>
                </a:uFill>
                <a:latin typeface="Arial"/>
                <a:cs typeface="Arial"/>
              </a:rPr>
              <a:t> </a:t>
            </a:r>
            <a:r>
              <a:rPr lang="ru-RU" sz="2400" b="1" spc="-5" dirty="0">
                <a:solidFill>
                  <a:srgbClr val="FF0000"/>
                </a:solidFill>
                <a:uFill>
                  <a:solidFill>
                    <a:srgbClr val="000000"/>
                  </a:solidFill>
                </a:uFill>
                <a:latin typeface="Arial"/>
                <a:cs typeface="Arial"/>
              </a:rPr>
              <a:t>5 </a:t>
            </a:r>
            <a:r>
              <a:rPr lang="ru-RU" sz="2400" b="1" spc="-5" dirty="0" err="1">
                <a:solidFill>
                  <a:srgbClr val="FF0000"/>
                </a:solidFill>
                <a:uFill>
                  <a:solidFill>
                    <a:srgbClr val="000000"/>
                  </a:solidFill>
                </a:uFill>
                <a:latin typeface="Arial"/>
                <a:cs typeface="Arial"/>
              </a:rPr>
              <a:t>түрі</a:t>
            </a:r>
            <a:endParaRPr sz="2400" b="1" dirty="0">
              <a:solidFill>
                <a:srgbClr val="FF0000"/>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30838806"/>
              </p:ext>
            </p:extLst>
          </p:nvPr>
        </p:nvGraphicFramePr>
        <p:xfrm>
          <a:off x="146050" y="2954908"/>
          <a:ext cx="17832070" cy="7127239"/>
        </p:xfrm>
        <a:graphic>
          <a:graphicData uri="http://schemas.openxmlformats.org/drawingml/2006/table">
            <a:tbl>
              <a:tblPr firstRow="1" bandRow="1">
                <a:tableStyleId>{2D5ABB26-0587-4C30-8999-92F81FD0307C}</a:tableStyleId>
              </a:tblPr>
              <a:tblGrid>
                <a:gridCol w="800735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gridCol w="2661920">
                  <a:extLst>
                    <a:ext uri="{9D8B030D-6E8A-4147-A177-3AD203B41FA5}">
                      <a16:colId xmlns:a16="http://schemas.microsoft.com/office/drawing/2014/main" val="20003"/>
                    </a:ext>
                  </a:extLst>
                </a:gridCol>
              </a:tblGrid>
              <a:tr h="521207">
                <a:tc>
                  <a:txBody>
                    <a:bodyPr/>
                    <a:lstStyle/>
                    <a:p>
                      <a:pPr marL="635" algn="ctr">
                        <a:lnSpc>
                          <a:spcPct val="100000"/>
                        </a:lnSpc>
                        <a:spcBef>
                          <a:spcPts val="309"/>
                        </a:spcBef>
                        <a:tabLst>
                          <a:tab pos="2286635" algn="l"/>
                          <a:tab pos="3394710" algn="l"/>
                        </a:tabLst>
                      </a:pPr>
                      <a:r>
                        <a:rPr lang="kk-KZ" sz="2000" b="1" dirty="0">
                          <a:latin typeface="Arial"/>
                          <a:cs typeface="Arial"/>
                        </a:rPr>
                        <a:t>Мұғалімдердің</a:t>
                      </a:r>
                      <a:r>
                        <a:rPr lang="kk-KZ" sz="2000" b="1" baseline="0" dirty="0">
                          <a:latin typeface="Arial"/>
                          <a:cs typeface="Arial"/>
                        </a:rPr>
                        <a:t> қосымша ақының негізгі түрлері </a:t>
                      </a:r>
                      <a:endParaRPr sz="2000" dirty="0">
                        <a:latin typeface="Arial"/>
                        <a:cs typeface="Arial"/>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7840">
                        <a:lnSpc>
                          <a:spcPct val="100000"/>
                        </a:lnSpc>
                        <a:spcBef>
                          <a:spcPts val="309"/>
                        </a:spcBef>
                      </a:pPr>
                      <a:r>
                        <a:rPr lang="kk-KZ" sz="2000" b="1" dirty="0">
                          <a:latin typeface="Arial"/>
                          <a:cs typeface="Arial"/>
                        </a:rPr>
                        <a:t>ҚББҰ</a:t>
                      </a:r>
                      <a:r>
                        <a:rPr lang="kk-KZ" sz="2000" b="1" baseline="0" dirty="0">
                          <a:latin typeface="Arial"/>
                          <a:cs typeface="Arial"/>
                        </a:rPr>
                        <a:t> педагогтерінің қосымша ақының түрлері</a:t>
                      </a:r>
                      <a:endParaRPr sz="2000" b="1" dirty="0">
                        <a:latin typeface="Arial"/>
                        <a:cs typeface="Arial"/>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879642">
                <a:tc>
                  <a:txBody>
                    <a:bodyPr/>
                    <a:lstStyle/>
                    <a:p>
                      <a:pPr marL="434340" indent="-343535">
                        <a:lnSpc>
                          <a:spcPct val="100000"/>
                        </a:lnSpc>
                        <a:spcBef>
                          <a:spcPts val="310"/>
                        </a:spcBef>
                        <a:buChar char="-"/>
                        <a:tabLst>
                          <a:tab pos="433705" algn="l"/>
                          <a:tab pos="434340" algn="l"/>
                          <a:tab pos="2448560" algn="l"/>
                        </a:tabLst>
                      </a:pPr>
                      <a:r>
                        <a:rPr lang="ru-RU" sz="2000" dirty="0" err="1">
                          <a:latin typeface="Arial"/>
                          <a:cs typeface="Arial"/>
                        </a:rPr>
                        <a:t>Оқу</a:t>
                      </a:r>
                      <a:r>
                        <a:rPr lang="ru-RU" sz="2000" dirty="0">
                          <a:latin typeface="Arial"/>
                          <a:cs typeface="Arial"/>
                        </a:rPr>
                        <a:t> </a:t>
                      </a:r>
                      <a:r>
                        <a:rPr lang="ru-RU" sz="2000" dirty="0" err="1">
                          <a:latin typeface="Arial"/>
                          <a:cs typeface="Arial"/>
                        </a:rPr>
                        <a:t>кабинеттерін</a:t>
                      </a:r>
                      <a:r>
                        <a:rPr lang="ru-RU" sz="2000" dirty="0">
                          <a:latin typeface="Arial"/>
                          <a:cs typeface="Arial"/>
                        </a:rPr>
                        <a:t> </a:t>
                      </a:r>
                      <a:r>
                        <a:rPr lang="ru-RU" sz="2000" dirty="0" err="1">
                          <a:latin typeface="Arial"/>
                          <a:cs typeface="Arial"/>
                        </a:rPr>
                        <a:t>меңгергені</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Мектепті</a:t>
                      </a:r>
                      <a:r>
                        <a:rPr lang="ru-RU" sz="2000" dirty="0">
                          <a:latin typeface="Arial"/>
                          <a:cs typeface="Arial"/>
                        </a:rPr>
                        <a:t> </a:t>
                      </a:r>
                      <a:r>
                        <a:rPr lang="ru-RU" sz="2000" dirty="0" err="1">
                          <a:latin typeface="Arial"/>
                          <a:cs typeface="Arial"/>
                        </a:rPr>
                        <a:t>басқарғаны</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Оқу</a:t>
                      </a:r>
                      <a:r>
                        <a:rPr lang="ru-RU" sz="2000" dirty="0">
                          <a:latin typeface="Arial"/>
                          <a:cs typeface="Arial"/>
                        </a:rPr>
                        <a:t> </a:t>
                      </a:r>
                      <a:r>
                        <a:rPr lang="ru-RU" sz="2000" dirty="0" err="1">
                          <a:latin typeface="Arial"/>
                          <a:cs typeface="Arial"/>
                        </a:rPr>
                        <a:t>жұмысына</a:t>
                      </a:r>
                      <a:r>
                        <a:rPr lang="ru-RU" sz="2000" dirty="0">
                          <a:latin typeface="Arial"/>
                          <a:cs typeface="Arial"/>
                        </a:rPr>
                        <a:t> </a:t>
                      </a:r>
                      <a:r>
                        <a:rPr lang="ru-RU" sz="2000" dirty="0" err="1">
                          <a:latin typeface="Arial"/>
                          <a:cs typeface="Arial"/>
                        </a:rPr>
                        <a:t>басшылық</a:t>
                      </a:r>
                      <a:r>
                        <a:rPr lang="ru-RU" sz="2000" dirty="0">
                          <a:latin typeface="Arial"/>
                          <a:cs typeface="Arial"/>
                        </a:rPr>
                        <a:t> </a:t>
                      </a:r>
                      <a:r>
                        <a:rPr lang="ru-RU" sz="2000" dirty="0" err="1">
                          <a:latin typeface="Arial"/>
                          <a:cs typeface="Arial"/>
                        </a:rPr>
                        <a:t>жасағаны</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Оқулықтардың</a:t>
                      </a:r>
                      <a:r>
                        <a:rPr lang="ru-RU" sz="2000" dirty="0">
                          <a:latin typeface="Arial"/>
                          <a:cs typeface="Arial"/>
                        </a:rPr>
                        <a:t> </a:t>
                      </a:r>
                      <a:r>
                        <a:rPr lang="ru-RU" sz="2000" dirty="0" err="1">
                          <a:latin typeface="Arial"/>
                          <a:cs typeface="Arial"/>
                        </a:rPr>
                        <a:t>кітапхана</a:t>
                      </a:r>
                      <a:r>
                        <a:rPr lang="ru-RU" sz="2000" dirty="0">
                          <a:latin typeface="Arial"/>
                          <a:cs typeface="Arial"/>
                        </a:rPr>
                        <a:t> </a:t>
                      </a:r>
                      <a:r>
                        <a:rPr lang="ru-RU" sz="2000" dirty="0" err="1">
                          <a:latin typeface="Arial"/>
                          <a:cs typeface="Arial"/>
                        </a:rPr>
                        <a:t>қорымен</a:t>
                      </a:r>
                      <a:r>
                        <a:rPr lang="ru-RU" sz="2000" dirty="0">
                          <a:latin typeface="Arial"/>
                          <a:cs typeface="Arial"/>
                        </a:rPr>
                        <a:t> </a:t>
                      </a:r>
                      <a:r>
                        <a:rPr lang="ru-RU" sz="2000" dirty="0" err="1">
                          <a:latin typeface="Arial"/>
                          <a:cs typeface="Arial"/>
                        </a:rPr>
                        <a:t>жұмыс</a:t>
                      </a:r>
                      <a:r>
                        <a:rPr lang="ru-RU" sz="2000" dirty="0">
                          <a:latin typeface="Arial"/>
                          <a:cs typeface="Arial"/>
                        </a:rPr>
                        <a:t> </a:t>
                      </a:r>
                      <a:r>
                        <a:rPr lang="ru-RU" sz="2000" dirty="0" err="1">
                          <a:latin typeface="Arial"/>
                          <a:cs typeface="Arial"/>
                        </a:rPr>
                        <a:t>істегені</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Арнайы</a:t>
                      </a:r>
                      <a:r>
                        <a:rPr lang="ru-RU" sz="2000" dirty="0">
                          <a:latin typeface="Arial"/>
                          <a:cs typeface="Arial"/>
                        </a:rPr>
                        <a:t> </a:t>
                      </a:r>
                      <a:r>
                        <a:rPr lang="ru-RU" sz="2000" dirty="0" err="1">
                          <a:latin typeface="Arial"/>
                          <a:cs typeface="Arial"/>
                        </a:rPr>
                        <a:t>топтардың</a:t>
                      </a:r>
                      <a:r>
                        <a:rPr lang="ru-RU" sz="2000" dirty="0">
                          <a:latin typeface="Arial"/>
                          <a:cs typeface="Arial"/>
                        </a:rPr>
                        <a:t> </a:t>
                      </a:r>
                      <a:r>
                        <a:rPr lang="ru-RU" sz="2000" dirty="0" err="1">
                          <a:latin typeface="Arial"/>
                          <a:cs typeface="Arial"/>
                        </a:rPr>
                        <a:t>ерекше</a:t>
                      </a:r>
                      <a:r>
                        <a:rPr lang="ru-RU" sz="2000" dirty="0">
                          <a:latin typeface="Arial"/>
                          <a:cs typeface="Arial"/>
                        </a:rPr>
                        <a:t> </a:t>
                      </a:r>
                      <a:r>
                        <a:rPr lang="ru-RU" sz="2000" dirty="0" err="1">
                          <a:latin typeface="Arial"/>
                          <a:cs typeface="Arial"/>
                        </a:rPr>
                        <a:t>жағдайлары</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Сынып</a:t>
                      </a:r>
                      <a:r>
                        <a:rPr lang="ru-RU" sz="2000" dirty="0">
                          <a:latin typeface="Arial"/>
                          <a:cs typeface="Arial"/>
                        </a:rPr>
                        <a:t> </a:t>
                      </a:r>
                      <a:r>
                        <a:rPr lang="ru-RU" sz="2000" dirty="0" err="1">
                          <a:latin typeface="Arial"/>
                          <a:cs typeface="Arial"/>
                        </a:rPr>
                        <a:t>жетекшісі</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Дәптерлерді</a:t>
                      </a:r>
                      <a:r>
                        <a:rPr lang="ru-RU" sz="2000" dirty="0">
                          <a:latin typeface="Arial"/>
                          <a:cs typeface="Arial"/>
                        </a:rPr>
                        <a:t> </a:t>
                      </a:r>
                      <a:r>
                        <a:rPr lang="ru-RU" sz="2000" dirty="0" err="1">
                          <a:latin typeface="Arial"/>
                          <a:cs typeface="Arial"/>
                        </a:rPr>
                        <a:t>тексеру</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Ерекше</a:t>
                      </a:r>
                      <a:r>
                        <a:rPr lang="ru-RU" sz="2000" dirty="0">
                          <a:latin typeface="Arial"/>
                          <a:cs typeface="Arial"/>
                        </a:rPr>
                        <a:t> </a:t>
                      </a:r>
                      <a:r>
                        <a:rPr lang="ru-RU" sz="2000" dirty="0" err="1">
                          <a:latin typeface="Arial"/>
                          <a:cs typeface="Arial"/>
                        </a:rPr>
                        <a:t>қажеттіліктері</a:t>
                      </a:r>
                      <a:r>
                        <a:rPr lang="ru-RU" sz="2000" dirty="0">
                          <a:latin typeface="Arial"/>
                          <a:cs typeface="Arial"/>
                        </a:rPr>
                        <a:t> бар </a:t>
                      </a:r>
                      <a:r>
                        <a:rPr lang="ru-RU" sz="2000" dirty="0" err="1">
                          <a:latin typeface="Arial"/>
                          <a:cs typeface="Arial"/>
                        </a:rPr>
                        <a:t>балалармен</a:t>
                      </a:r>
                      <a:r>
                        <a:rPr lang="ru-RU" sz="2000" dirty="0">
                          <a:latin typeface="Arial"/>
                          <a:cs typeface="Arial"/>
                        </a:rPr>
                        <a:t> </a:t>
                      </a:r>
                      <a:r>
                        <a:rPr lang="ru-RU" sz="2000" dirty="0" err="1">
                          <a:latin typeface="Arial"/>
                          <a:cs typeface="Arial"/>
                        </a:rPr>
                        <a:t>жұмыс</a:t>
                      </a:r>
                      <a:r>
                        <a:rPr lang="ru-RU" sz="2000" dirty="0">
                          <a:latin typeface="Arial"/>
                          <a:cs typeface="Arial"/>
                        </a:rPr>
                        <a:t> </a:t>
                      </a:r>
                      <a:r>
                        <a:rPr lang="ru-RU" sz="2000" dirty="0" err="1">
                          <a:latin typeface="Arial"/>
                          <a:cs typeface="Arial"/>
                        </a:rPr>
                        <a:t>істегені</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Жетім</a:t>
                      </a:r>
                      <a:r>
                        <a:rPr lang="ru-RU" sz="2000" dirty="0">
                          <a:latin typeface="Arial"/>
                          <a:cs typeface="Arial"/>
                        </a:rPr>
                        <a:t> </a:t>
                      </a:r>
                      <a:r>
                        <a:rPr lang="ru-RU" sz="2000" dirty="0" err="1">
                          <a:latin typeface="Arial"/>
                          <a:cs typeface="Arial"/>
                        </a:rPr>
                        <a:t>балалармен</a:t>
                      </a:r>
                      <a:r>
                        <a:rPr lang="ru-RU" sz="2000" dirty="0">
                          <a:latin typeface="Arial"/>
                          <a:cs typeface="Arial"/>
                        </a:rPr>
                        <a:t>, </a:t>
                      </a:r>
                      <a:r>
                        <a:rPr lang="ru-RU" sz="2000" dirty="0" err="1">
                          <a:latin typeface="Arial"/>
                          <a:cs typeface="Arial"/>
                        </a:rPr>
                        <a:t>мүгедектермен</a:t>
                      </a:r>
                      <a:r>
                        <a:rPr lang="ru-RU" sz="2000" dirty="0">
                          <a:latin typeface="Arial"/>
                          <a:cs typeface="Arial"/>
                        </a:rPr>
                        <a:t> </a:t>
                      </a:r>
                      <a:r>
                        <a:rPr lang="ru-RU" sz="2000" dirty="0" err="1">
                          <a:latin typeface="Arial"/>
                          <a:cs typeface="Arial"/>
                        </a:rPr>
                        <a:t>жұмыс</a:t>
                      </a:r>
                      <a:r>
                        <a:rPr lang="ru-RU" sz="2000" dirty="0">
                          <a:latin typeface="Arial"/>
                          <a:cs typeface="Arial"/>
                        </a:rPr>
                        <a:t> </a:t>
                      </a:r>
                      <a:r>
                        <a:rPr lang="ru-RU" sz="2000" dirty="0" err="1">
                          <a:latin typeface="Arial"/>
                          <a:cs typeface="Arial"/>
                        </a:rPr>
                        <a:t>істегені</a:t>
                      </a:r>
                      <a:r>
                        <a:rPr lang="ru-RU" sz="2000" dirty="0">
                          <a:latin typeface="Arial"/>
                          <a:cs typeface="Arial"/>
                        </a:rPr>
                        <a:t> </a:t>
                      </a:r>
                      <a:r>
                        <a:rPr lang="ru-RU" sz="2000" dirty="0" err="1">
                          <a:latin typeface="Arial"/>
                          <a:cs typeface="Arial"/>
                        </a:rPr>
                        <a:t>үшін</a:t>
                      </a:r>
                      <a:r>
                        <a:rPr lang="ru-RU" sz="2000" dirty="0">
                          <a:latin typeface="Arial"/>
                          <a:cs typeface="Arial"/>
                        </a:rPr>
                        <a:t>, </a:t>
                      </a:r>
                      <a:r>
                        <a:rPr lang="ru-RU" sz="2000" dirty="0" err="1">
                          <a:latin typeface="Arial"/>
                          <a:cs typeface="Arial"/>
                        </a:rPr>
                        <a:t>кешкі</a:t>
                      </a:r>
                      <a:r>
                        <a:rPr lang="ru-RU" sz="2000" dirty="0">
                          <a:latin typeface="Arial"/>
                          <a:cs typeface="Arial"/>
                        </a:rPr>
                        <a:t> </a:t>
                      </a:r>
                      <a:r>
                        <a:rPr lang="ru-RU" sz="2000" dirty="0" err="1">
                          <a:latin typeface="Arial"/>
                          <a:cs typeface="Arial"/>
                        </a:rPr>
                        <a:t>уақыт</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Ағылшын</a:t>
                      </a:r>
                      <a:r>
                        <a:rPr lang="ru-RU" sz="2000" dirty="0">
                          <a:latin typeface="Arial"/>
                          <a:cs typeface="Arial"/>
                        </a:rPr>
                        <a:t> </a:t>
                      </a:r>
                      <a:r>
                        <a:rPr lang="ru-RU" sz="2000" dirty="0" err="1">
                          <a:latin typeface="Arial"/>
                          <a:cs typeface="Arial"/>
                        </a:rPr>
                        <a:t>тілінде</a:t>
                      </a:r>
                      <a:r>
                        <a:rPr lang="ru-RU" sz="2000" dirty="0">
                          <a:latin typeface="Arial"/>
                          <a:cs typeface="Arial"/>
                        </a:rPr>
                        <a:t> </a:t>
                      </a:r>
                      <a:r>
                        <a:rPr lang="ru-RU" sz="2000" dirty="0" err="1">
                          <a:latin typeface="Arial"/>
                          <a:cs typeface="Arial"/>
                        </a:rPr>
                        <a:t>сабақ</a:t>
                      </a:r>
                      <a:r>
                        <a:rPr lang="ru-RU" sz="2000" dirty="0">
                          <a:latin typeface="Arial"/>
                          <a:cs typeface="Arial"/>
                        </a:rPr>
                        <a:t> </a:t>
                      </a:r>
                      <a:r>
                        <a:rPr lang="ru-RU" sz="2000" dirty="0" err="1">
                          <a:latin typeface="Arial"/>
                          <a:cs typeface="Arial"/>
                        </a:rPr>
                        <a:t>бергені</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Жаңартылған</a:t>
                      </a:r>
                      <a:r>
                        <a:rPr lang="ru-RU" sz="2000" dirty="0">
                          <a:latin typeface="Arial"/>
                          <a:cs typeface="Arial"/>
                        </a:rPr>
                        <a:t> </a:t>
                      </a:r>
                      <a:r>
                        <a:rPr lang="ru-RU" sz="2000" dirty="0" err="1">
                          <a:latin typeface="Arial"/>
                          <a:cs typeface="Arial"/>
                        </a:rPr>
                        <a:t>мазмұн</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Дарынды</a:t>
                      </a:r>
                      <a:r>
                        <a:rPr lang="ru-RU" sz="2000" dirty="0">
                          <a:latin typeface="Arial"/>
                          <a:cs typeface="Arial"/>
                        </a:rPr>
                        <a:t> </a:t>
                      </a:r>
                      <a:r>
                        <a:rPr lang="ru-RU" sz="2000" dirty="0" err="1">
                          <a:latin typeface="Arial"/>
                          <a:cs typeface="Arial"/>
                        </a:rPr>
                        <a:t>балаларға</a:t>
                      </a:r>
                      <a:r>
                        <a:rPr lang="ru-RU" sz="2000" dirty="0">
                          <a:latin typeface="Arial"/>
                          <a:cs typeface="Arial"/>
                        </a:rPr>
                        <a:t> </a:t>
                      </a:r>
                      <a:r>
                        <a:rPr lang="ru-RU" sz="2000" dirty="0" err="1">
                          <a:latin typeface="Arial"/>
                          <a:cs typeface="Arial"/>
                        </a:rPr>
                        <a:t>арналған</a:t>
                      </a:r>
                      <a:r>
                        <a:rPr lang="ru-RU" sz="2000" dirty="0">
                          <a:latin typeface="Arial"/>
                          <a:cs typeface="Arial"/>
                        </a:rPr>
                        <a:t> </a:t>
                      </a:r>
                      <a:r>
                        <a:rPr lang="ru-RU" sz="2000" dirty="0" err="1">
                          <a:latin typeface="Arial"/>
                          <a:cs typeface="Arial"/>
                        </a:rPr>
                        <a:t>арнайы</a:t>
                      </a:r>
                      <a:r>
                        <a:rPr lang="ru-RU" sz="2000" dirty="0">
                          <a:latin typeface="Arial"/>
                          <a:cs typeface="Arial"/>
                        </a:rPr>
                        <a:t> </a:t>
                      </a:r>
                      <a:r>
                        <a:rPr lang="ru-RU" sz="2000" dirty="0" err="1">
                          <a:latin typeface="Arial"/>
                          <a:cs typeface="Arial"/>
                        </a:rPr>
                        <a:t>мектептер</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a:latin typeface="Arial"/>
                          <a:cs typeface="Arial"/>
                        </a:rPr>
                        <a:t>Инновация </a:t>
                      </a:r>
                      <a:r>
                        <a:rPr lang="ru-RU" sz="2000" dirty="0" err="1">
                          <a:latin typeface="Arial"/>
                          <a:cs typeface="Arial"/>
                        </a:rPr>
                        <a:t>режимінде</a:t>
                      </a:r>
                      <a:r>
                        <a:rPr lang="ru-RU" sz="2000" dirty="0">
                          <a:latin typeface="Arial"/>
                          <a:cs typeface="Arial"/>
                        </a:rPr>
                        <a:t> </a:t>
                      </a:r>
                      <a:r>
                        <a:rPr lang="ru-RU" sz="2000" dirty="0" err="1">
                          <a:latin typeface="Arial"/>
                          <a:cs typeface="Arial"/>
                        </a:rPr>
                        <a:t>пәндерді</a:t>
                      </a:r>
                      <a:r>
                        <a:rPr lang="ru-RU" sz="2000" dirty="0">
                          <a:latin typeface="Arial"/>
                          <a:cs typeface="Arial"/>
                        </a:rPr>
                        <a:t> </a:t>
                      </a:r>
                      <a:r>
                        <a:rPr lang="ru-RU" sz="2000" dirty="0" err="1">
                          <a:latin typeface="Arial"/>
                          <a:cs typeface="Arial"/>
                        </a:rPr>
                        <a:t>терең</a:t>
                      </a:r>
                      <a:r>
                        <a:rPr lang="ru-RU" sz="2000" dirty="0">
                          <a:latin typeface="Arial"/>
                          <a:cs typeface="Arial"/>
                        </a:rPr>
                        <a:t> </a:t>
                      </a:r>
                      <a:r>
                        <a:rPr lang="ru-RU" sz="2000" dirty="0" err="1">
                          <a:latin typeface="Arial"/>
                          <a:cs typeface="Arial"/>
                        </a:rPr>
                        <a:t>зерттеу</a:t>
                      </a:r>
                      <a:r>
                        <a:rPr lang="ru-RU" sz="2000" dirty="0">
                          <a:latin typeface="Arial"/>
                          <a:cs typeface="Arial"/>
                        </a:rPr>
                        <a:t> </a:t>
                      </a:r>
                      <a:r>
                        <a:rPr lang="ru-RU" sz="2000" dirty="0" err="1">
                          <a:latin typeface="Arial"/>
                          <a:cs typeface="Arial"/>
                        </a:rPr>
                        <a:t>үшін</a:t>
                      </a:r>
                      <a:r>
                        <a:rPr lang="ru-RU" sz="2000" dirty="0">
                          <a:latin typeface="Arial"/>
                          <a:cs typeface="Arial"/>
                        </a:rPr>
                        <a:t>.</a:t>
                      </a: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Квал</a:t>
                      </a:r>
                      <a:r>
                        <a:rPr lang="ru-RU" sz="2000" dirty="0">
                          <a:latin typeface="Arial"/>
                          <a:cs typeface="Arial"/>
                        </a:rPr>
                        <a:t> </a:t>
                      </a:r>
                      <a:r>
                        <a:rPr lang="ru-RU" sz="2000" dirty="0" err="1">
                          <a:latin typeface="Arial"/>
                          <a:cs typeface="Arial"/>
                        </a:rPr>
                        <a:t>санаты</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Квал</a:t>
                      </a:r>
                      <a:r>
                        <a:rPr lang="ru-RU" sz="2000" dirty="0">
                          <a:latin typeface="Arial"/>
                          <a:cs typeface="Arial"/>
                        </a:rPr>
                        <a:t> </a:t>
                      </a:r>
                      <a:r>
                        <a:rPr lang="ru-RU" sz="2000" dirty="0" err="1">
                          <a:latin typeface="Arial"/>
                          <a:cs typeface="Arial"/>
                        </a:rPr>
                        <a:t>санат</a:t>
                      </a:r>
                      <a:r>
                        <a:rPr lang="ru-RU" sz="2000" dirty="0">
                          <a:latin typeface="Arial"/>
                          <a:cs typeface="Arial"/>
                        </a:rPr>
                        <a:t> </a:t>
                      </a:r>
                      <a:r>
                        <a:rPr lang="ru-RU" sz="2000" dirty="0" err="1">
                          <a:latin typeface="Arial"/>
                          <a:cs typeface="Arial"/>
                        </a:rPr>
                        <a:t>басшылар</a:t>
                      </a:r>
                      <a:r>
                        <a:rPr lang="ru-RU" sz="2000" dirty="0">
                          <a:latin typeface="Arial"/>
                          <a:cs typeface="Arial"/>
                        </a:rPr>
                        <a:t> мен </a:t>
                      </a:r>
                      <a:r>
                        <a:rPr lang="ru-RU" sz="2000" dirty="0" err="1">
                          <a:latin typeface="Arial"/>
                          <a:cs typeface="Arial"/>
                        </a:rPr>
                        <a:t>орынбасарлар</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Тәлімгерлік</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Сабақтан</a:t>
                      </a:r>
                      <a:r>
                        <a:rPr lang="ru-RU" sz="2000" dirty="0">
                          <a:latin typeface="Arial"/>
                          <a:cs typeface="Arial"/>
                        </a:rPr>
                        <a:t> </a:t>
                      </a:r>
                      <a:r>
                        <a:rPr lang="ru-RU" sz="2000" dirty="0" err="1">
                          <a:latin typeface="Arial"/>
                          <a:cs typeface="Arial"/>
                        </a:rPr>
                        <a:t>тыс</a:t>
                      </a:r>
                      <a:r>
                        <a:rPr lang="ru-RU" sz="2000" dirty="0">
                          <a:latin typeface="Arial"/>
                          <a:cs typeface="Arial"/>
                        </a:rPr>
                        <a:t> спорт </a:t>
                      </a:r>
                      <a:r>
                        <a:rPr lang="ru-RU" sz="2000" dirty="0" err="1">
                          <a:latin typeface="Arial"/>
                          <a:cs typeface="Arial"/>
                        </a:rPr>
                        <a:t>мекемелерін</a:t>
                      </a:r>
                      <a:r>
                        <a:rPr lang="ru-RU" sz="2000" dirty="0">
                          <a:latin typeface="Arial"/>
                          <a:cs typeface="Arial"/>
                        </a:rPr>
                        <a:t> </a:t>
                      </a:r>
                      <a:r>
                        <a:rPr lang="ru-RU" sz="2000" dirty="0" err="1">
                          <a:latin typeface="Arial"/>
                          <a:cs typeface="Arial"/>
                        </a:rPr>
                        <a:t>жүргізгені</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a:latin typeface="Arial"/>
                          <a:cs typeface="Arial"/>
                        </a:rPr>
                        <a:t>Магистр </a:t>
                      </a:r>
                      <a:r>
                        <a:rPr lang="ru-RU" sz="2000" dirty="0" err="1">
                          <a:latin typeface="Arial"/>
                          <a:cs typeface="Arial"/>
                        </a:rPr>
                        <a:t>дәрежесі</a:t>
                      </a:r>
                      <a:r>
                        <a:rPr lang="ru-RU" sz="2000" dirty="0">
                          <a:latin typeface="Arial"/>
                          <a:cs typeface="Arial"/>
                        </a:rPr>
                        <a:t> </a:t>
                      </a:r>
                      <a:r>
                        <a:rPr lang="ru-RU" sz="2000" dirty="0" err="1">
                          <a:latin typeface="Arial"/>
                          <a:cs typeface="Arial"/>
                        </a:rPr>
                        <a:t>үшін</a:t>
                      </a:r>
                      <a:endParaRPr sz="2000" dirty="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559435" algn="just">
                        <a:lnSpc>
                          <a:spcPct val="100000"/>
                        </a:lnSpc>
                        <a:spcBef>
                          <a:spcPts val="310"/>
                        </a:spcBef>
                      </a:pPr>
                      <a:r>
                        <a:rPr sz="2000" dirty="0">
                          <a:solidFill>
                            <a:srgbClr val="FF0000"/>
                          </a:solidFill>
                          <a:latin typeface="Arial"/>
                          <a:cs typeface="Arial"/>
                        </a:rPr>
                        <a:t>(25</a:t>
                      </a:r>
                      <a:r>
                        <a:rPr sz="2000" spc="-55" dirty="0">
                          <a:solidFill>
                            <a:srgbClr val="FF0000"/>
                          </a:solidFill>
                          <a:latin typeface="Arial"/>
                          <a:cs typeface="Arial"/>
                        </a:rPr>
                        <a:t> </a:t>
                      </a:r>
                      <a:r>
                        <a:rPr sz="2000" dirty="0">
                          <a:solidFill>
                            <a:srgbClr val="FF0000"/>
                          </a:solidFill>
                          <a:latin typeface="Arial"/>
                          <a:cs typeface="Arial"/>
                        </a:rPr>
                        <a:t>%</a:t>
                      </a:r>
                      <a:r>
                        <a:rPr sz="2000" spc="-35" dirty="0">
                          <a:solidFill>
                            <a:srgbClr val="FF0000"/>
                          </a:solidFill>
                          <a:latin typeface="Arial"/>
                          <a:cs typeface="Arial"/>
                        </a:rPr>
                        <a:t> </a:t>
                      </a:r>
                      <a:r>
                        <a:rPr lang="kk-KZ" sz="2000" spc="-5" dirty="0">
                          <a:solidFill>
                            <a:srgbClr val="FF0000"/>
                          </a:solidFill>
                          <a:latin typeface="Arial"/>
                          <a:cs typeface="Arial"/>
                        </a:rPr>
                        <a:t>НЛЖ-сан</a:t>
                      </a:r>
                      <a:r>
                        <a:rPr sz="2000" spc="-5" dirty="0">
                          <a:solidFill>
                            <a:srgbClr val="FF0000"/>
                          </a:solidFill>
                          <a:latin typeface="Arial"/>
                          <a:cs typeface="Arial"/>
                        </a:rPr>
                        <a:t>) </a:t>
                      </a:r>
                      <a:endParaRPr lang="kk-KZ" sz="2000" spc="-5" dirty="0">
                        <a:solidFill>
                          <a:srgbClr val="FF0000"/>
                        </a:solidFill>
                        <a:latin typeface="Arial"/>
                        <a:cs typeface="Arial"/>
                      </a:endParaRPr>
                    </a:p>
                    <a:p>
                      <a:pPr marL="92075" marR="559435" algn="just">
                        <a:lnSpc>
                          <a:spcPct val="100000"/>
                        </a:lnSpc>
                        <a:spcBef>
                          <a:spcPts val="310"/>
                        </a:spcBef>
                      </a:pPr>
                      <a:r>
                        <a:rPr sz="2000" spc="-545" dirty="0">
                          <a:solidFill>
                            <a:srgbClr val="FF0000"/>
                          </a:solidFill>
                          <a:latin typeface="Arial"/>
                          <a:cs typeface="Arial"/>
                        </a:rPr>
                        <a:t> </a:t>
                      </a:r>
                      <a:r>
                        <a:rPr sz="2000" dirty="0">
                          <a:solidFill>
                            <a:srgbClr val="FF0000"/>
                          </a:solidFill>
                          <a:latin typeface="Arial"/>
                          <a:cs typeface="Arial"/>
                        </a:rPr>
                        <a:t>(20</a:t>
                      </a:r>
                      <a:r>
                        <a:rPr sz="2000" spc="-55" dirty="0">
                          <a:solidFill>
                            <a:srgbClr val="FF0000"/>
                          </a:solidFill>
                          <a:latin typeface="Arial"/>
                          <a:cs typeface="Arial"/>
                        </a:rPr>
                        <a:t> </a:t>
                      </a:r>
                      <a:r>
                        <a:rPr sz="2000" dirty="0">
                          <a:solidFill>
                            <a:srgbClr val="FF0000"/>
                          </a:solidFill>
                          <a:latin typeface="Arial"/>
                          <a:cs typeface="Arial"/>
                        </a:rPr>
                        <a:t>%</a:t>
                      </a:r>
                      <a:r>
                        <a:rPr sz="2000" spc="-35" dirty="0">
                          <a:solidFill>
                            <a:srgbClr val="FF0000"/>
                          </a:solidFill>
                          <a:latin typeface="Arial"/>
                          <a:cs typeface="Arial"/>
                        </a:rPr>
                        <a:t> </a:t>
                      </a:r>
                      <a:r>
                        <a:rPr sz="2000" spc="-40" dirty="0">
                          <a:solidFill>
                            <a:srgbClr val="FF0000"/>
                          </a:solidFill>
                          <a:latin typeface="Arial"/>
                          <a:cs typeface="Arial"/>
                        </a:rPr>
                        <a:t> </a:t>
                      </a:r>
                      <a:r>
                        <a:rPr lang="kk-KZ" sz="2000" spc="-40" dirty="0">
                          <a:solidFill>
                            <a:srgbClr val="FF0000"/>
                          </a:solidFill>
                          <a:latin typeface="Arial"/>
                          <a:cs typeface="Arial"/>
                        </a:rPr>
                        <a:t>НЛЖ-сан</a:t>
                      </a:r>
                      <a:r>
                        <a:rPr sz="2000" spc="-5" dirty="0">
                          <a:solidFill>
                            <a:srgbClr val="FF0000"/>
                          </a:solidFill>
                          <a:latin typeface="Arial"/>
                          <a:cs typeface="Arial"/>
                        </a:rPr>
                        <a:t>) </a:t>
                      </a:r>
                      <a:endParaRPr lang="kk-KZ" sz="2000" spc="-5" dirty="0">
                        <a:solidFill>
                          <a:srgbClr val="FF0000"/>
                        </a:solidFill>
                        <a:latin typeface="Arial"/>
                        <a:cs typeface="Arial"/>
                      </a:endParaRPr>
                    </a:p>
                    <a:p>
                      <a:pPr marL="92075" marR="559435" algn="just">
                        <a:lnSpc>
                          <a:spcPct val="100000"/>
                        </a:lnSpc>
                        <a:spcBef>
                          <a:spcPts val="310"/>
                        </a:spcBef>
                      </a:pPr>
                      <a:r>
                        <a:rPr sz="2000" spc="-540" dirty="0">
                          <a:solidFill>
                            <a:srgbClr val="FF0000"/>
                          </a:solidFill>
                          <a:latin typeface="Arial"/>
                          <a:cs typeface="Arial"/>
                        </a:rPr>
                        <a:t> </a:t>
                      </a:r>
                      <a:r>
                        <a:rPr sz="2000" dirty="0">
                          <a:solidFill>
                            <a:srgbClr val="FF0000"/>
                          </a:solidFill>
                          <a:latin typeface="Arial"/>
                          <a:cs typeface="Arial"/>
                        </a:rPr>
                        <a:t>(20</a:t>
                      </a:r>
                      <a:r>
                        <a:rPr sz="2000" spc="-55" dirty="0">
                          <a:solidFill>
                            <a:srgbClr val="FF0000"/>
                          </a:solidFill>
                          <a:latin typeface="Arial"/>
                          <a:cs typeface="Arial"/>
                        </a:rPr>
                        <a:t> </a:t>
                      </a:r>
                      <a:r>
                        <a:rPr sz="2000" dirty="0">
                          <a:solidFill>
                            <a:srgbClr val="FF0000"/>
                          </a:solidFill>
                          <a:latin typeface="Arial"/>
                          <a:cs typeface="Arial"/>
                        </a:rPr>
                        <a:t>%</a:t>
                      </a:r>
                      <a:r>
                        <a:rPr sz="2000" spc="-35" dirty="0">
                          <a:solidFill>
                            <a:srgbClr val="FF0000"/>
                          </a:solidFill>
                          <a:latin typeface="Arial"/>
                          <a:cs typeface="Arial"/>
                        </a:rPr>
                        <a:t> </a:t>
                      </a:r>
                      <a:r>
                        <a:rPr lang="kk-KZ" sz="2000" spc="-35" dirty="0">
                          <a:solidFill>
                            <a:srgbClr val="FF0000"/>
                          </a:solidFill>
                          <a:latin typeface="Arial"/>
                          <a:cs typeface="Arial"/>
                        </a:rPr>
                        <a:t>НЛЖ-сан</a:t>
                      </a:r>
                      <a:r>
                        <a:rPr sz="2000" spc="-5" dirty="0">
                          <a:solidFill>
                            <a:srgbClr val="FF0000"/>
                          </a:solidFill>
                          <a:latin typeface="Arial"/>
                          <a:cs typeface="Arial"/>
                        </a:rPr>
                        <a:t>) </a:t>
                      </a:r>
                      <a:endParaRPr lang="kk-KZ" sz="2000" spc="-545" dirty="0">
                        <a:solidFill>
                          <a:srgbClr val="FF0000"/>
                        </a:solidFill>
                        <a:latin typeface="Arial"/>
                        <a:cs typeface="Arial"/>
                      </a:endParaRPr>
                    </a:p>
                    <a:p>
                      <a:pPr marL="92075" marR="559435" algn="just">
                        <a:lnSpc>
                          <a:spcPct val="100000"/>
                        </a:lnSpc>
                        <a:spcBef>
                          <a:spcPts val="310"/>
                        </a:spcBef>
                      </a:pPr>
                      <a:r>
                        <a:rPr sz="2000" dirty="0">
                          <a:solidFill>
                            <a:srgbClr val="FF0000"/>
                          </a:solidFill>
                          <a:latin typeface="Arial"/>
                          <a:cs typeface="Arial"/>
                        </a:rPr>
                        <a:t>(30</a:t>
                      </a:r>
                      <a:r>
                        <a:rPr sz="2000" spc="-55" dirty="0">
                          <a:solidFill>
                            <a:srgbClr val="FF0000"/>
                          </a:solidFill>
                          <a:latin typeface="Arial"/>
                          <a:cs typeface="Arial"/>
                        </a:rPr>
                        <a:t> </a:t>
                      </a:r>
                      <a:r>
                        <a:rPr sz="2000" dirty="0">
                          <a:solidFill>
                            <a:srgbClr val="FF0000"/>
                          </a:solidFill>
                          <a:latin typeface="Arial"/>
                          <a:cs typeface="Arial"/>
                        </a:rPr>
                        <a:t>%</a:t>
                      </a:r>
                      <a:r>
                        <a:rPr sz="2000" spc="-35" dirty="0">
                          <a:solidFill>
                            <a:srgbClr val="FF0000"/>
                          </a:solidFill>
                          <a:latin typeface="Arial"/>
                          <a:cs typeface="Arial"/>
                        </a:rPr>
                        <a:t> </a:t>
                      </a:r>
                      <a:r>
                        <a:rPr lang="kk-KZ" sz="2000" spc="-35" dirty="0">
                          <a:solidFill>
                            <a:srgbClr val="FF0000"/>
                          </a:solidFill>
                          <a:latin typeface="Arial"/>
                          <a:cs typeface="Arial"/>
                        </a:rPr>
                        <a:t>НЛЖ-сан</a:t>
                      </a:r>
                      <a:r>
                        <a:rPr sz="2000" spc="-5" dirty="0">
                          <a:solidFill>
                            <a:srgbClr val="FF0000"/>
                          </a:solidFill>
                          <a:latin typeface="Arial"/>
                          <a:cs typeface="Arial"/>
                        </a:rPr>
                        <a:t>) </a:t>
                      </a:r>
                      <a:r>
                        <a:rPr sz="2000" spc="-545" dirty="0">
                          <a:solidFill>
                            <a:srgbClr val="FF0000"/>
                          </a:solidFill>
                          <a:latin typeface="Arial"/>
                          <a:cs typeface="Arial"/>
                        </a:rPr>
                        <a:t> </a:t>
                      </a:r>
                      <a:endParaRPr lang="kk-KZ" sz="2000" spc="-545" dirty="0">
                        <a:solidFill>
                          <a:srgbClr val="FF0000"/>
                        </a:solidFill>
                        <a:latin typeface="Arial"/>
                        <a:cs typeface="Arial"/>
                      </a:endParaRPr>
                    </a:p>
                    <a:p>
                      <a:pPr marL="92075" marR="559435" algn="just">
                        <a:lnSpc>
                          <a:spcPct val="100000"/>
                        </a:lnSpc>
                        <a:spcBef>
                          <a:spcPts val="310"/>
                        </a:spcBef>
                      </a:pPr>
                      <a:r>
                        <a:rPr sz="2000" dirty="0">
                          <a:solidFill>
                            <a:srgbClr val="FF0000"/>
                          </a:solidFill>
                          <a:latin typeface="Arial"/>
                          <a:cs typeface="Arial"/>
                        </a:rPr>
                        <a:t>(30</a:t>
                      </a:r>
                      <a:r>
                        <a:rPr lang="kk-KZ" sz="2000" dirty="0">
                          <a:solidFill>
                            <a:srgbClr val="FF0000"/>
                          </a:solidFill>
                          <a:latin typeface="Arial"/>
                          <a:cs typeface="Arial"/>
                        </a:rPr>
                        <a:t> </a:t>
                      </a:r>
                      <a:r>
                        <a:rPr sz="2000" dirty="0">
                          <a:solidFill>
                            <a:srgbClr val="FF0000"/>
                          </a:solidFill>
                          <a:latin typeface="Arial"/>
                          <a:cs typeface="Arial"/>
                        </a:rPr>
                        <a:t>% </a:t>
                      </a:r>
                      <a:r>
                        <a:rPr lang="kk-KZ" sz="2000" spc="-25" dirty="0">
                          <a:solidFill>
                            <a:srgbClr val="FF0000"/>
                          </a:solidFill>
                          <a:latin typeface="Arial"/>
                          <a:cs typeface="Arial"/>
                        </a:rPr>
                        <a:t>НЛЖ-сан</a:t>
                      </a:r>
                      <a:r>
                        <a:rPr sz="2000" spc="-5" dirty="0">
                          <a:solidFill>
                            <a:srgbClr val="FF0000"/>
                          </a:solidFill>
                          <a:latin typeface="Arial"/>
                          <a:cs typeface="Arial"/>
                        </a:rPr>
                        <a:t>) </a:t>
                      </a:r>
                      <a:r>
                        <a:rPr sz="2000" spc="-545" dirty="0">
                          <a:solidFill>
                            <a:srgbClr val="FF0000"/>
                          </a:solidFill>
                          <a:latin typeface="Arial"/>
                          <a:cs typeface="Arial"/>
                        </a:rPr>
                        <a:t> </a:t>
                      </a:r>
                      <a:endParaRPr lang="kk-KZ" sz="2000" spc="-545" dirty="0">
                        <a:solidFill>
                          <a:srgbClr val="FF0000"/>
                        </a:solidFill>
                        <a:latin typeface="Arial"/>
                        <a:cs typeface="Arial"/>
                      </a:endParaRPr>
                    </a:p>
                    <a:p>
                      <a:pPr marL="92075" marR="559435" algn="just">
                        <a:lnSpc>
                          <a:spcPct val="100000"/>
                        </a:lnSpc>
                        <a:spcBef>
                          <a:spcPts val="310"/>
                        </a:spcBef>
                      </a:pPr>
                      <a:r>
                        <a:rPr sz="2000" dirty="0">
                          <a:solidFill>
                            <a:srgbClr val="FF0000"/>
                          </a:solidFill>
                          <a:latin typeface="Arial"/>
                          <a:cs typeface="Arial"/>
                        </a:rPr>
                        <a:t>(50</a:t>
                      </a:r>
                      <a:r>
                        <a:rPr sz="2000" spc="-55" dirty="0">
                          <a:solidFill>
                            <a:srgbClr val="FF0000"/>
                          </a:solidFill>
                          <a:latin typeface="Arial"/>
                          <a:cs typeface="Arial"/>
                        </a:rPr>
                        <a:t> </a:t>
                      </a:r>
                      <a:r>
                        <a:rPr sz="2000" dirty="0">
                          <a:solidFill>
                            <a:srgbClr val="FF0000"/>
                          </a:solidFill>
                          <a:latin typeface="Arial"/>
                          <a:cs typeface="Arial"/>
                        </a:rPr>
                        <a:t>%</a:t>
                      </a:r>
                      <a:r>
                        <a:rPr sz="2000" spc="-35" dirty="0">
                          <a:solidFill>
                            <a:srgbClr val="FF0000"/>
                          </a:solidFill>
                          <a:latin typeface="Arial"/>
                          <a:cs typeface="Arial"/>
                        </a:rPr>
                        <a:t>  </a:t>
                      </a:r>
                      <a:r>
                        <a:rPr lang="kk-KZ" sz="2000" spc="-35" dirty="0">
                          <a:solidFill>
                            <a:srgbClr val="FF0000"/>
                          </a:solidFill>
                          <a:latin typeface="Arial"/>
                          <a:cs typeface="Arial"/>
                        </a:rPr>
                        <a:t>НЛЖ-сан</a:t>
                      </a:r>
                      <a:r>
                        <a:rPr sz="2000" spc="-5" dirty="0">
                          <a:solidFill>
                            <a:srgbClr val="FF0000"/>
                          </a:solidFill>
                          <a:latin typeface="Arial"/>
                          <a:cs typeface="Arial"/>
                        </a:rPr>
                        <a:t>) </a:t>
                      </a:r>
                      <a:endParaRPr lang="kk-KZ" sz="2000" spc="-5" dirty="0">
                        <a:solidFill>
                          <a:srgbClr val="FF0000"/>
                        </a:solidFill>
                        <a:latin typeface="Arial"/>
                        <a:cs typeface="Arial"/>
                      </a:endParaRPr>
                    </a:p>
                    <a:p>
                      <a:pPr marL="92075" marR="559435" algn="just">
                        <a:lnSpc>
                          <a:spcPct val="100000"/>
                        </a:lnSpc>
                        <a:spcBef>
                          <a:spcPts val="310"/>
                        </a:spcBef>
                      </a:pPr>
                      <a:r>
                        <a:rPr sz="2000" spc="-545" dirty="0">
                          <a:solidFill>
                            <a:srgbClr val="FF0000"/>
                          </a:solidFill>
                          <a:latin typeface="Arial"/>
                          <a:cs typeface="Arial"/>
                        </a:rPr>
                        <a:t> </a:t>
                      </a:r>
                      <a:r>
                        <a:rPr sz="2000" dirty="0">
                          <a:solidFill>
                            <a:srgbClr val="FF0000"/>
                          </a:solidFill>
                          <a:latin typeface="Arial"/>
                          <a:cs typeface="Arial"/>
                        </a:rPr>
                        <a:t>(40</a:t>
                      </a:r>
                      <a:r>
                        <a:rPr lang="kk-KZ" sz="2000" dirty="0">
                          <a:solidFill>
                            <a:srgbClr val="FF0000"/>
                          </a:solidFill>
                          <a:latin typeface="Arial"/>
                          <a:cs typeface="Arial"/>
                        </a:rPr>
                        <a:t> </a:t>
                      </a:r>
                      <a:r>
                        <a:rPr sz="2000" dirty="0">
                          <a:solidFill>
                            <a:srgbClr val="FF0000"/>
                          </a:solidFill>
                          <a:latin typeface="Arial"/>
                          <a:cs typeface="Arial"/>
                        </a:rPr>
                        <a:t>%</a:t>
                      </a:r>
                      <a:r>
                        <a:rPr sz="2000" spc="-65" dirty="0">
                          <a:solidFill>
                            <a:srgbClr val="FF0000"/>
                          </a:solidFill>
                          <a:latin typeface="Arial"/>
                          <a:cs typeface="Arial"/>
                        </a:rPr>
                        <a:t> </a:t>
                      </a:r>
                      <a:r>
                        <a:rPr sz="2000" spc="-35" dirty="0">
                          <a:solidFill>
                            <a:srgbClr val="FF0000"/>
                          </a:solidFill>
                          <a:latin typeface="Arial"/>
                          <a:cs typeface="Arial"/>
                        </a:rPr>
                        <a:t> </a:t>
                      </a:r>
                      <a:r>
                        <a:rPr lang="kk-KZ" sz="2000" spc="-5" dirty="0">
                          <a:solidFill>
                            <a:srgbClr val="FF0000"/>
                          </a:solidFill>
                          <a:latin typeface="Arial"/>
                          <a:cs typeface="Arial"/>
                        </a:rPr>
                        <a:t>НЛЖ-сан</a:t>
                      </a:r>
                      <a:r>
                        <a:rPr sz="2000" spc="-5" dirty="0">
                          <a:solidFill>
                            <a:srgbClr val="FF0000"/>
                          </a:solidFill>
                          <a:latin typeface="Arial"/>
                          <a:cs typeface="Arial"/>
                        </a:rPr>
                        <a:t>)</a:t>
                      </a:r>
                      <a:endParaRPr sz="2000" dirty="0">
                        <a:solidFill>
                          <a:srgbClr val="FF0000"/>
                        </a:solidFill>
                        <a:latin typeface="Arial"/>
                        <a:cs typeface="Arial"/>
                      </a:endParaRPr>
                    </a:p>
                    <a:p>
                      <a:pPr marL="92075" algn="just">
                        <a:lnSpc>
                          <a:spcPct val="100000"/>
                        </a:lnSpc>
                      </a:pPr>
                      <a:r>
                        <a:rPr sz="2000" dirty="0">
                          <a:solidFill>
                            <a:srgbClr val="FF0000"/>
                          </a:solidFill>
                          <a:latin typeface="Arial"/>
                          <a:cs typeface="Arial"/>
                        </a:rPr>
                        <a:t>(40</a:t>
                      </a:r>
                      <a:r>
                        <a:rPr lang="kk-KZ" sz="2000" dirty="0">
                          <a:solidFill>
                            <a:srgbClr val="FF0000"/>
                          </a:solidFill>
                          <a:latin typeface="Arial"/>
                          <a:cs typeface="Arial"/>
                        </a:rPr>
                        <a:t> </a:t>
                      </a:r>
                      <a:r>
                        <a:rPr sz="2000" dirty="0">
                          <a:solidFill>
                            <a:srgbClr val="FF0000"/>
                          </a:solidFill>
                          <a:latin typeface="Arial"/>
                          <a:cs typeface="Arial"/>
                        </a:rPr>
                        <a:t>%</a:t>
                      </a:r>
                      <a:r>
                        <a:rPr sz="2000" spc="-75" dirty="0">
                          <a:solidFill>
                            <a:srgbClr val="FF0000"/>
                          </a:solidFill>
                          <a:latin typeface="Arial"/>
                          <a:cs typeface="Arial"/>
                        </a:rPr>
                        <a:t> </a:t>
                      </a:r>
                      <a:r>
                        <a:rPr sz="2000" spc="-55" dirty="0">
                          <a:solidFill>
                            <a:srgbClr val="FF0000"/>
                          </a:solidFill>
                          <a:latin typeface="Arial"/>
                          <a:cs typeface="Arial"/>
                        </a:rPr>
                        <a:t> </a:t>
                      </a:r>
                      <a:r>
                        <a:rPr lang="kk-KZ" sz="2000" spc="-5" dirty="0">
                          <a:solidFill>
                            <a:srgbClr val="FF0000"/>
                          </a:solidFill>
                          <a:latin typeface="Arial"/>
                          <a:cs typeface="Arial"/>
                        </a:rPr>
                        <a:t>НЛЖ-сан</a:t>
                      </a:r>
                      <a:r>
                        <a:rPr sz="2000" spc="-5" dirty="0">
                          <a:solidFill>
                            <a:srgbClr val="FF0000"/>
                          </a:solidFill>
                          <a:latin typeface="Arial"/>
                          <a:cs typeface="Arial"/>
                        </a:rPr>
                        <a:t>)</a:t>
                      </a:r>
                      <a:endParaRPr sz="2000" dirty="0">
                        <a:solidFill>
                          <a:srgbClr val="FF0000"/>
                        </a:solidFill>
                        <a:latin typeface="Arial"/>
                        <a:cs typeface="Arial"/>
                      </a:endParaRPr>
                    </a:p>
                    <a:p>
                      <a:pPr marL="92075" algn="just">
                        <a:lnSpc>
                          <a:spcPct val="100000"/>
                        </a:lnSpc>
                      </a:pPr>
                      <a:r>
                        <a:rPr sz="2000" dirty="0">
                          <a:solidFill>
                            <a:srgbClr val="FF0000"/>
                          </a:solidFill>
                          <a:latin typeface="Arial"/>
                          <a:cs typeface="Arial"/>
                        </a:rPr>
                        <a:t>(30</a:t>
                      </a:r>
                      <a:r>
                        <a:rPr lang="kk-KZ" sz="2000" dirty="0">
                          <a:solidFill>
                            <a:srgbClr val="FF0000"/>
                          </a:solidFill>
                          <a:latin typeface="Arial"/>
                          <a:cs typeface="Arial"/>
                        </a:rPr>
                        <a:t>  </a:t>
                      </a:r>
                      <a:r>
                        <a:rPr sz="2000" dirty="0">
                          <a:solidFill>
                            <a:srgbClr val="FF0000"/>
                          </a:solidFill>
                          <a:latin typeface="Arial"/>
                          <a:cs typeface="Arial"/>
                        </a:rPr>
                        <a:t>%</a:t>
                      </a:r>
                      <a:r>
                        <a:rPr sz="2000" spc="-75" dirty="0">
                          <a:solidFill>
                            <a:srgbClr val="FF0000"/>
                          </a:solidFill>
                          <a:latin typeface="Arial"/>
                          <a:cs typeface="Arial"/>
                        </a:rPr>
                        <a:t> </a:t>
                      </a:r>
                      <a:r>
                        <a:rPr lang="kk-KZ" sz="2000" spc="-5" dirty="0">
                          <a:solidFill>
                            <a:srgbClr val="FF0000"/>
                          </a:solidFill>
                          <a:latin typeface="Arial"/>
                          <a:cs typeface="Arial"/>
                        </a:rPr>
                        <a:t>НЛЖ-сан</a:t>
                      </a:r>
                      <a:r>
                        <a:rPr sz="2000" spc="-5" dirty="0">
                          <a:solidFill>
                            <a:srgbClr val="FF0000"/>
                          </a:solidFill>
                          <a:latin typeface="Arial"/>
                          <a:cs typeface="Arial"/>
                        </a:rPr>
                        <a:t>)</a:t>
                      </a:r>
                      <a:endParaRPr sz="2000" dirty="0">
                        <a:solidFill>
                          <a:srgbClr val="FF0000"/>
                        </a:solidFill>
                        <a:latin typeface="Arial"/>
                        <a:cs typeface="Arial"/>
                      </a:endParaRPr>
                    </a:p>
                    <a:p>
                      <a:pPr marL="92075" algn="just">
                        <a:lnSpc>
                          <a:spcPct val="100000"/>
                        </a:lnSpc>
                      </a:pPr>
                      <a:r>
                        <a:rPr sz="2000" dirty="0">
                          <a:solidFill>
                            <a:srgbClr val="FF0000"/>
                          </a:solidFill>
                          <a:latin typeface="Arial"/>
                          <a:cs typeface="Arial"/>
                        </a:rPr>
                        <a:t>(200</a:t>
                      </a:r>
                      <a:r>
                        <a:rPr lang="kk-KZ" sz="2000" dirty="0">
                          <a:solidFill>
                            <a:srgbClr val="FF0000"/>
                          </a:solidFill>
                          <a:latin typeface="Arial"/>
                          <a:cs typeface="Arial"/>
                        </a:rPr>
                        <a:t> </a:t>
                      </a:r>
                      <a:r>
                        <a:rPr sz="2000" dirty="0">
                          <a:solidFill>
                            <a:srgbClr val="FF0000"/>
                          </a:solidFill>
                          <a:latin typeface="Arial"/>
                          <a:cs typeface="Arial"/>
                        </a:rPr>
                        <a:t>%</a:t>
                      </a:r>
                      <a:r>
                        <a:rPr sz="2000" spc="-50" dirty="0">
                          <a:solidFill>
                            <a:srgbClr val="FF0000"/>
                          </a:solidFill>
                          <a:latin typeface="Arial"/>
                          <a:cs typeface="Arial"/>
                        </a:rPr>
                        <a:t> </a:t>
                      </a:r>
                      <a:r>
                        <a:rPr lang="kk-KZ" sz="2000" spc="-10" dirty="0">
                          <a:solidFill>
                            <a:srgbClr val="FF0000"/>
                          </a:solidFill>
                          <a:latin typeface="Arial"/>
                          <a:cs typeface="Arial"/>
                        </a:rPr>
                        <a:t>НЛЖ-сан</a:t>
                      </a:r>
                      <a:r>
                        <a:rPr sz="2000" spc="-10" dirty="0">
                          <a:solidFill>
                            <a:srgbClr val="FF0000"/>
                          </a:solidFill>
                          <a:latin typeface="Arial"/>
                          <a:cs typeface="Arial"/>
                        </a:rPr>
                        <a:t>)</a:t>
                      </a:r>
                      <a:endParaRPr sz="2000" dirty="0">
                        <a:solidFill>
                          <a:srgbClr val="FF0000"/>
                        </a:solidFill>
                        <a:latin typeface="Arial"/>
                        <a:cs typeface="Arial"/>
                      </a:endParaRPr>
                    </a:p>
                    <a:p>
                      <a:pPr marL="92075" algn="just">
                        <a:lnSpc>
                          <a:spcPct val="100000"/>
                        </a:lnSpc>
                      </a:pPr>
                      <a:r>
                        <a:rPr sz="2000" dirty="0">
                          <a:solidFill>
                            <a:srgbClr val="FF0000"/>
                          </a:solidFill>
                          <a:latin typeface="Arial"/>
                          <a:cs typeface="Arial"/>
                        </a:rPr>
                        <a:t>(30</a:t>
                      </a:r>
                      <a:r>
                        <a:rPr lang="kk-KZ" sz="2000" dirty="0">
                          <a:solidFill>
                            <a:srgbClr val="FF0000"/>
                          </a:solidFill>
                          <a:latin typeface="Arial"/>
                          <a:cs typeface="Arial"/>
                        </a:rPr>
                        <a:t>  </a:t>
                      </a:r>
                      <a:r>
                        <a:rPr sz="2000" dirty="0">
                          <a:solidFill>
                            <a:srgbClr val="FF0000"/>
                          </a:solidFill>
                          <a:latin typeface="Arial"/>
                          <a:cs typeface="Arial"/>
                        </a:rPr>
                        <a:t>%</a:t>
                      </a:r>
                      <a:r>
                        <a:rPr sz="2000" spc="-50" dirty="0">
                          <a:solidFill>
                            <a:srgbClr val="FF0000"/>
                          </a:solidFill>
                          <a:latin typeface="Arial"/>
                          <a:cs typeface="Arial"/>
                        </a:rPr>
                        <a:t> </a:t>
                      </a:r>
                      <a:r>
                        <a:rPr lang="kk-KZ" sz="2000" spc="-25" dirty="0">
                          <a:solidFill>
                            <a:srgbClr val="FF0000"/>
                          </a:solidFill>
                          <a:latin typeface="Arial"/>
                          <a:cs typeface="Arial"/>
                        </a:rPr>
                        <a:t>НЛЖ-сан</a:t>
                      </a:r>
                      <a:r>
                        <a:rPr sz="2000" spc="-5" dirty="0">
                          <a:solidFill>
                            <a:srgbClr val="FF0000"/>
                          </a:solidFill>
                          <a:latin typeface="Arial"/>
                          <a:cs typeface="Arial"/>
                        </a:rPr>
                        <a:t>)</a:t>
                      </a:r>
                      <a:endParaRPr sz="2000" dirty="0">
                        <a:solidFill>
                          <a:srgbClr val="FF0000"/>
                        </a:solidFill>
                        <a:latin typeface="Arial"/>
                        <a:cs typeface="Arial"/>
                      </a:endParaRPr>
                    </a:p>
                    <a:p>
                      <a:pPr marL="92075" algn="just">
                        <a:lnSpc>
                          <a:spcPct val="100000"/>
                        </a:lnSpc>
                      </a:pPr>
                      <a:r>
                        <a:rPr sz="2000" dirty="0">
                          <a:solidFill>
                            <a:srgbClr val="FF0000"/>
                          </a:solidFill>
                          <a:latin typeface="Arial"/>
                          <a:cs typeface="Arial"/>
                        </a:rPr>
                        <a:t>(40</a:t>
                      </a:r>
                      <a:r>
                        <a:rPr lang="kk-KZ" sz="2000" dirty="0">
                          <a:solidFill>
                            <a:srgbClr val="FF0000"/>
                          </a:solidFill>
                          <a:latin typeface="Arial"/>
                          <a:cs typeface="Arial"/>
                        </a:rPr>
                        <a:t>  </a:t>
                      </a:r>
                      <a:r>
                        <a:rPr sz="2000" dirty="0">
                          <a:solidFill>
                            <a:srgbClr val="FF0000"/>
                          </a:solidFill>
                          <a:latin typeface="Arial"/>
                          <a:cs typeface="Arial"/>
                        </a:rPr>
                        <a:t>%</a:t>
                      </a:r>
                      <a:r>
                        <a:rPr sz="2000" spc="-45" dirty="0">
                          <a:solidFill>
                            <a:srgbClr val="FF0000"/>
                          </a:solidFill>
                          <a:latin typeface="Arial"/>
                          <a:cs typeface="Arial"/>
                        </a:rPr>
                        <a:t> </a:t>
                      </a:r>
                      <a:r>
                        <a:rPr lang="kk-KZ" sz="2000" spc="-15" dirty="0">
                          <a:solidFill>
                            <a:srgbClr val="FF0000"/>
                          </a:solidFill>
                          <a:latin typeface="Arial"/>
                          <a:cs typeface="Arial"/>
                        </a:rPr>
                        <a:t>НЛЖ-сан</a:t>
                      </a:r>
                      <a:r>
                        <a:rPr sz="2000" spc="-5" dirty="0">
                          <a:solidFill>
                            <a:srgbClr val="FF0000"/>
                          </a:solidFill>
                          <a:latin typeface="Arial"/>
                          <a:cs typeface="Arial"/>
                        </a:rPr>
                        <a:t>)</a:t>
                      </a:r>
                      <a:endParaRPr sz="2000" dirty="0">
                        <a:solidFill>
                          <a:srgbClr val="FF0000"/>
                        </a:solidFill>
                        <a:latin typeface="Arial"/>
                        <a:cs typeface="Arial"/>
                      </a:endParaRPr>
                    </a:p>
                    <a:p>
                      <a:pPr marL="92075" marR="424815">
                        <a:lnSpc>
                          <a:spcPct val="100000"/>
                        </a:lnSpc>
                        <a:spcBef>
                          <a:spcPts val="5"/>
                        </a:spcBef>
                      </a:pPr>
                      <a:r>
                        <a:rPr sz="2000" dirty="0">
                          <a:solidFill>
                            <a:srgbClr val="FF0000"/>
                          </a:solidFill>
                          <a:latin typeface="Arial"/>
                          <a:cs typeface="Arial"/>
                        </a:rPr>
                        <a:t>(20</a:t>
                      </a:r>
                      <a:r>
                        <a:rPr lang="kk-KZ" sz="2000" dirty="0">
                          <a:solidFill>
                            <a:srgbClr val="FF0000"/>
                          </a:solidFill>
                          <a:latin typeface="Arial"/>
                          <a:cs typeface="Arial"/>
                        </a:rPr>
                        <a:t>  </a:t>
                      </a:r>
                      <a:r>
                        <a:rPr sz="2000" dirty="0">
                          <a:solidFill>
                            <a:srgbClr val="FF0000"/>
                          </a:solidFill>
                          <a:latin typeface="Arial"/>
                          <a:cs typeface="Arial"/>
                        </a:rPr>
                        <a:t>% </a:t>
                      </a:r>
                      <a:r>
                        <a:rPr lang="kk-KZ" sz="2000" spc="-25" dirty="0">
                          <a:solidFill>
                            <a:srgbClr val="FF0000"/>
                          </a:solidFill>
                          <a:latin typeface="Arial"/>
                          <a:cs typeface="Arial"/>
                        </a:rPr>
                        <a:t>НЛЖ</a:t>
                      </a:r>
                      <a:r>
                        <a:rPr lang="kk-KZ" sz="2000" spc="-5" dirty="0">
                          <a:solidFill>
                            <a:srgbClr val="FF0000"/>
                          </a:solidFill>
                          <a:latin typeface="Arial"/>
                          <a:cs typeface="Arial"/>
                        </a:rPr>
                        <a:t>-сан)</a:t>
                      </a:r>
                      <a:r>
                        <a:rPr sz="2000" dirty="0">
                          <a:solidFill>
                            <a:srgbClr val="FF0000"/>
                          </a:solidFill>
                          <a:latin typeface="Arial"/>
                          <a:cs typeface="Arial"/>
                        </a:rPr>
                        <a:t> </a:t>
                      </a:r>
                      <a:r>
                        <a:rPr sz="2000" spc="-5" dirty="0">
                          <a:solidFill>
                            <a:srgbClr val="FF0000"/>
                          </a:solidFill>
                          <a:latin typeface="Arial"/>
                          <a:cs typeface="Arial"/>
                        </a:rPr>
                        <a:t>(30-50%</a:t>
                      </a:r>
                      <a:r>
                        <a:rPr lang="kk-KZ" sz="2000" spc="-5" dirty="0">
                          <a:solidFill>
                            <a:srgbClr val="FF0000"/>
                          </a:solidFill>
                          <a:latin typeface="Arial"/>
                          <a:cs typeface="Arial"/>
                        </a:rPr>
                        <a:t>НЛЖ-сан</a:t>
                      </a:r>
                      <a:r>
                        <a:rPr sz="2000" spc="-5" dirty="0">
                          <a:solidFill>
                            <a:srgbClr val="FF0000"/>
                          </a:solidFill>
                          <a:latin typeface="Arial"/>
                          <a:cs typeface="Arial"/>
                        </a:rPr>
                        <a:t>) </a:t>
                      </a:r>
                      <a:r>
                        <a:rPr sz="2000" dirty="0">
                          <a:solidFill>
                            <a:srgbClr val="FF0000"/>
                          </a:solidFill>
                          <a:latin typeface="Arial"/>
                          <a:cs typeface="Arial"/>
                        </a:rPr>
                        <a:t> </a:t>
                      </a:r>
                      <a:endParaRPr lang="kk-KZ" sz="2000" dirty="0">
                        <a:solidFill>
                          <a:srgbClr val="FF0000"/>
                        </a:solidFill>
                        <a:latin typeface="Arial"/>
                        <a:cs typeface="Arial"/>
                      </a:endParaRPr>
                    </a:p>
                    <a:p>
                      <a:pPr marL="92075" marR="424815">
                        <a:lnSpc>
                          <a:spcPct val="100000"/>
                        </a:lnSpc>
                        <a:spcBef>
                          <a:spcPts val="5"/>
                        </a:spcBef>
                      </a:pPr>
                      <a:r>
                        <a:rPr sz="2000" dirty="0">
                          <a:solidFill>
                            <a:srgbClr val="FF0000"/>
                          </a:solidFill>
                          <a:latin typeface="Arial"/>
                          <a:cs typeface="Arial"/>
                        </a:rPr>
                        <a:t>(30-100</a:t>
                      </a:r>
                      <a:r>
                        <a:rPr lang="kk-KZ" sz="2000" dirty="0">
                          <a:solidFill>
                            <a:srgbClr val="FF0000"/>
                          </a:solidFill>
                          <a:latin typeface="Arial"/>
                          <a:cs typeface="Arial"/>
                        </a:rPr>
                        <a:t> </a:t>
                      </a:r>
                      <a:r>
                        <a:rPr sz="2000" spc="-10" dirty="0">
                          <a:solidFill>
                            <a:srgbClr val="FF0000"/>
                          </a:solidFill>
                          <a:latin typeface="Arial"/>
                          <a:cs typeface="Arial"/>
                        </a:rPr>
                        <a:t>%</a:t>
                      </a:r>
                      <a:r>
                        <a:rPr lang="kk-KZ" sz="2000" baseline="0" dirty="0">
                          <a:solidFill>
                            <a:srgbClr val="FF0000"/>
                          </a:solidFill>
                          <a:latin typeface="Arial"/>
                          <a:cs typeface="Arial"/>
                        </a:rPr>
                        <a:t> НЛЖ-сан</a:t>
                      </a:r>
                      <a:r>
                        <a:rPr sz="2000" dirty="0">
                          <a:solidFill>
                            <a:srgbClr val="FF0000"/>
                          </a:solidFill>
                          <a:latin typeface="Arial"/>
                          <a:cs typeface="Arial"/>
                        </a:rPr>
                        <a:t>)  </a:t>
                      </a:r>
                      <a:endParaRPr lang="kk-KZ" sz="2000" dirty="0">
                        <a:solidFill>
                          <a:srgbClr val="FF0000"/>
                        </a:solidFill>
                        <a:latin typeface="Arial"/>
                        <a:cs typeface="Arial"/>
                      </a:endParaRPr>
                    </a:p>
                    <a:p>
                      <a:pPr marL="92075" marR="424815">
                        <a:lnSpc>
                          <a:spcPct val="100000"/>
                        </a:lnSpc>
                        <a:spcBef>
                          <a:spcPts val="5"/>
                        </a:spcBef>
                      </a:pPr>
                      <a:r>
                        <a:rPr sz="2000" spc="-5" dirty="0">
                          <a:solidFill>
                            <a:srgbClr val="FF0000"/>
                          </a:solidFill>
                          <a:latin typeface="Arial"/>
                          <a:cs typeface="Arial"/>
                        </a:rPr>
                        <a:t>100</a:t>
                      </a:r>
                      <a:r>
                        <a:rPr lang="kk-KZ" sz="2000" spc="-5" dirty="0">
                          <a:solidFill>
                            <a:srgbClr val="FF0000"/>
                          </a:solidFill>
                          <a:latin typeface="Arial"/>
                          <a:cs typeface="Arial"/>
                        </a:rPr>
                        <a:t>  </a:t>
                      </a:r>
                      <a:r>
                        <a:rPr sz="2000" spc="-5" dirty="0">
                          <a:solidFill>
                            <a:srgbClr val="FF0000"/>
                          </a:solidFill>
                          <a:latin typeface="Arial"/>
                          <a:cs typeface="Arial"/>
                        </a:rPr>
                        <a:t>%</a:t>
                      </a:r>
                      <a:r>
                        <a:rPr sz="2000" spc="-35" dirty="0">
                          <a:solidFill>
                            <a:srgbClr val="FF0000"/>
                          </a:solidFill>
                          <a:latin typeface="Arial"/>
                          <a:cs typeface="Arial"/>
                        </a:rPr>
                        <a:t> </a:t>
                      </a:r>
                      <a:r>
                        <a:rPr lang="kk-KZ" sz="2000" spc="-35" dirty="0">
                          <a:solidFill>
                            <a:srgbClr val="FF0000"/>
                          </a:solidFill>
                          <a:latin typeface="Arial"/>
                          <a:cs typeface="Arial"/>
                        </a:rPr>
                        <a:t>НЛЖ-сан)</a:t>
                      </a:r>
                      <a:endParaRPr sz="2000" dirty="0">
                        <a:solidFill>
                          <a:srgbClr val="FF0000"/>
                        </a:solidFill>
                        <a:latin typeface="Arial"/>
                        <a:cs typeface="Arial"/>
                      </a:endParaRPr>
                    </a:p>
                    <a:p>
                      <a:pPr marL="92075">
                        <a:lnSpc>
                          <a:spcPct val="100000"/>
                        </a:lnSpc>
                      </a:pPr>
                      <a:r>
                        <a:rPr sz="2000" spc="-5" dirty="0">
                          <a:solidFill>
                            <a:srgbClr val="FF0000"/>
                          </a:solidFill>
                          <a:latin typeface="Arial"/>
                          <a:cs typeface="Arial"/>
                        </a:rPr>
                        <a:t>100</a:t>
                      </a:r>
                      <a:r>
                        <a:rPr lang="kk-KZ" sz="2000" spc="-5" dirty="0">
                          <a:solidFill>
                            <a:srgbClr val="FF0000"/>
                          </a:solidFill>
                          <a:latin typeface="Arial"/>
                          <a:cs typeface="Arial"/>
                        </a:rPr>
                        <a:t>  </a:t>
                      </a:r>
                      <a:r>
                        <a:rPr sz="2000" spc="-5" dirty="0">
                          <a:solidFill>
                            <a:srgbClr val="FF0000"/>
                          </a:solidFill>
                          <a:latin typeface="Arial"/>
                          <a:cs typeface="Arial"/>
                        </a:rPr>
                        <a:t>%</a:t>
                      </a:r>
                      <a:r>
                        <a:rPr sz="2000" spc="-60" dirty="0">
                          <a:solidFill>
                            <a:srgbClr val="FF0000"/>
                          </a:solidFill>
                          <a:latin typeface="Arial"/>
                          <a:cs typeface="Arial"/>
                        </a:rPr>
                        <a:t> </a:t>
                      </a:r>
                      <a:r>
                        <a:rPr lang="kk-KZ" sz="2000" spc="-60" dirty="0">
                          <a:solidFill>
                            <a:srgbClr val="FF0000"/>
                          </a:solidFill>
                          <a:latin typeface="Arial"/>
                          <a:cs typeface="Arial"/>
                        </a:rPr>
                        <a:t>НЛЖ-сан)</a:t>
                      </a:r>
                      <a:endParaRPr sz="2000" dirty="0">
                        <a:solidFill>
                          <a:srgbClr val="FF0000"/>
                        </a:solidFill>
                        <a:latin typeface="Arial"/>
                        <a:cs typeface="Arial"/>
                      </a:endParaRPr>
                    </a:p>
                    <a:p>
                      <a:pPr marL="92075">
                        <a:lnSpc>
                          <a:spcPct val="100000"/>
                        </a:lnSpc>
                      </a:pPr>
                      <a:r>
                        <a:rPr sz="2000" dirty="0">
                          <a:solidFill>
                            <a:srgbClr val="FF0000"/>
                          </a:solidFill>
                          <a:latin typeface="Arial"/>
                          <a:cs typeface="Arial"/>
                        </a:rPr>
                        <a:t>10</a:t>
                      </a:r>
                      <a:r>
                        <a:rPr sz="2000" spc="-35" dirty="0">
                          <a:solidFill>
                            <a:srgbClr val="FF0000"/>
                          </a:solidFill>
                          <a:latin typeface="Arial"/>
                          <a:cs typeface="Arial"/>
                        </a:rPr>
                        <a:t> </a:t>
                      </a:r>
                      <a:r>
                        <a:rPr lang="kk-KZ" sz="2000" spc="0" dirty="0">
                          <a:solidFill>
                            <a:srgbClr val="FF0000"/>
                          </a:solidFill>
                          <a:latin typeface="Arial"/>
                          <a:cs typeface="Arial"/>
                        </a:rPr>
                        <a:t>АЕК</a:t>
                      </a:r>
                      <a:endParaRPr sz="2000" dirty="0">
                        <a:solidFill>
                          <a:srgbClr val="FF0000"/>
                        </a:solidFill>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34340" indent="-343535">
                        <a:lnSpc>
                          <a:spcPct val="100000"/>
                        </a:lnSpc>
                        <a:spcBef>
                          <a:spcPts val="310"/>
                        </a:spcBef>
                        <a:buChar char="-"/>
                        <a:tabLst>
                          <a:tab pos="433705" algn="l"/>
                          <a:tab pos="434340" algn="l"/>
                          <a:tab pos="2448560" algn="l"/>
                        </a:tabLst>
                      </a:pPr>
                      <a:r>
                        <a:rPr lang="ru-RU" sz="2000" dirty="0" err="1">
                          <a:latin typeface="Arial"/>
                          <a:cs typeface="Arial"/>
                        </a:rPr>
                        <a:t>Мектепті</a:t>
                      </a:r>
                      <a:r>
                        <a:rPr lang="ru-RU" sz="2000" dirty="0">
                          <a:latin typeface="Arial"/>
                          <a:cs typeface="Arial"/>
                        </a:rPr>
                        <a:t> </a:t>
                      </a:r>
                      <a:r>
                        <a:rPr lang="ru-RU" sz="2000" dirty="0" err="1">
                          <a:latin typeface="Arial"/>
                          <a:cs typeface="Arial"/>
                        </a:rPr>
                        <a:t>басқарғаны</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Оқу</a:t>
                      </a:r>
                      <a:r>
                        <a:rPr lang="ru-RU" sz="2000" dirty="0">
                          <a:latin typeface="Arial"/>
                          <a:cs typeface="Arial"/>
                        </a:rPr>
                        <a:t> </a:t>
                      </a:r>
                      <a:r>
                        <a:rPr lang="ru-RU" sz="2000" dirty="0" err="1">
                          <a:latin typeface="Arial"/>
                          <a:cs typeface="Arial"/>
                        </a:rPr>
                        <a:t>жұмысына</a:t>
                      </a:r>
                      <a:r>
                        <a:rPr lang="ru-RU" sz="2000" dirty="0">
                          <a:latin typeface="Arial"/>
                          <a:cs typeface="Arial"/>
                        </a:rPr>
                        <a:t> </a:t>
                      </a:r>
                      <a:r>
                        <a:rPr lang="ru-RU" sz="2000" dirty="0" err="1">
                          <a:latin typeface="Arial"/>
                          <a:cs typeface="Arial"/>
                        </a:rPr>
                        <a:t>басшылық</a:t>
                      </a:r>
                      <a:r>
                        <a:rPr lang="ru-RU" sz="2000" dirty="0">
                          <a:latin typeface="Arial"/>
                          <a:cs typeface="Arial"/>
                        </a:rPr>
                        <a:t> </a:t>
                      </a:r>
                      <a:r>
                        <a:rPr lang="ru-RU" sz="2000" dirty="0" err="1">
                          <a:latin typeface="Arial"/>
                          <a:cs typeface="Arial"/>
                        </a:rPr>
                        <a:t>жасағаны</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Ерекше</a:t>
                      </a:r>
                      <a:r>
                        <a:rPr lang="ru-RU" sz="2000" dirty="0">
                          <a:latin typeface="Arial"/>
                          <a:cs typeface="Arial"/>
                        </a:rPr>
                        <a:t> </a:t>
                      </a:r>
                      <a:r>
                        <a:rPr lang="ru-RU" sz="2000" dirty="0" err="1">
                          <a:latin typeface="Arial"/>
                          <a:cs typeface="Arial"/>
                        </a:rPr>
                        <a:t>білім</a:t>
                      </a:r>
                      <a:r>
                        <a:rPr lang="ru-RU" sz="2000" dirty="0">
                          <a:latin typeface="Arial"/>
                          <a:cs typeface="Arial"/>
                        </a:rPr>
                        <a:t> беру </a:t>
                      </a:r>
                      <a:r>
                        <a:rPr lang="ru-RU" sz="2000" dirty="0" err="1">
                          <a:latin typeface="Arial"/>
                          <a:cs typeface="Arial"/>
                        </a:rPr>
                        <a:t>қажеттіліктері</a:t>
                      </a:r>
                      <a:r>
                        <a:rPr lang="ru-RU" sz="2000" baseline="0" dirty="0">
                          <a:latin typeface="Arial"/>
                          <a:cs typeface="Arial"/>
                        </a:rPr>
                        <a:t> бар </a:t>
                      </a:r>
                      <a:r>
                        <a:rPr lang="ru-RU" sz="2000" baseline="0" dirty="0" err="1">
                          <a:latin typeface="Arial"/>
                          <a:cs typeface="Arial"/>
                        </a:rPr>
                        <a:t>баламен</a:t>
                      </a:r>
                      <a:r>
                        <a:rPr lang="ru-RU" sz="2000" baseline="0" dirty="0">
                          <a:latin typeface="Arial"/>
                          <a:cs typeface="Arial"/>
                        </a:rPr>
                        <a:t> </a:t>
                      </a:r>
                      <a:r>
                        <a:rPr lang="ru-RU" sz="2000" baseline="0" dirty="0" err="1">
                          <a:latin typeface="Arial"/>
                          <a:cs typeface="Arial"/>
                        </a:rPr>
                        <a:t>жұмыс</a:t>
                      </a:r>
                      <a:r>
                        <a:rPr lang="ru-RU" sz="2000" baseline="0" dirty="0">
                          <a:latin typeface="Arial"/>
                          <a:cs typeface="Arial"/>
                        </a:rPr>
                        <a:t> </a:t>
                      </a:r>
                      <a:r>
                        <a:rPr lang="ru-RU" sz="2000" baseline="0" dirty="0" err="1">
                          <a:latin typeface="Arial"/>
                          <a:cs typeface="Arial"/>
                        </a:rPr>
                        <a:t>істеу</a:t>
                      </a:r>
                      <a:r>
                        <a:rPr lang="ru-RU" sz="2000" baseline="0" dirty="0">
                          <a:latin typeface="Arial"/>
                          <a:cs typeface="Arial"/>
                        </a:rPr>
                        <a:t> </a:t>
                      </a:r>
                      <a:r>
                        <a:rPr lang="ru-RU" sz="2000" baseline="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Квал</a:t>
                      </a:r>
                      <a:r>
                        <a:rPr lang="ru-RU" sz="2000" dirty="0">
                          <a:latin typeface="Arial"/>
                          <a:cs typeface="Arial"/>
                        </a:rPr>
                        <a:t> </a:t>
                      </a:r>
                      <a:r>
                        <a:rPr lang="ru-RU" sz="2000" dirty="0" err="1">
                          <a:latin typeface="Arial"/>
                          <a:cs typeface="Arial"/>
                        </a:rPr>
                        <a:t>санаты</a:t>
                      </a:r>
                      <a:r>
                        <a:rPr lang="ru-RU" sz="2000" dirty="0">
                          <a:latin typeface="Arial"/>
                          <a:cs typeface="Arial"/>
                        </a:rPr>
                        <a:t> </a:t>
                      </a:r>
                      <a:r>
                        <a:rPr lang="ru-RU" sz="2000" dirty="0" err="1">
                          <a:latin typeface="Arial"/>
                          <a:cs typeface="Arial"/>
                        </a:rPr>
                        <a:t>үшін</a:t>
                      </a:r>
                      <a:endParaRPr lang="ru-RU" sz="2000" dirty="0">
                        <a:latin typeface="Arial"/>
                        <a:cs typeface="Arial"/>
                      </a:endParaRPr>
                    </a:p>
                    <a:p>
                      <a:pPr marL="434340" indent="-343535">
                        <a:lnSpc>
                          <a:spcPct val="100000"/>
                        </a:lnSpc>
                        <a:spcBef>
                          <a:spcPts val="310"/>
                        </a:spcBef>
                        <a:buChar char="-"/>
                        <a:tabLst>
                          <a:tab pos="433705" algn="l"/>
                          <a:tab pos="434340" algn="l"/>
                          <a:tab pos="2448560" algn="l"/>
                        </a:tabLst>
                      </a:pPr>
                      <a:r>
                        <a:rPr lang="ru-RU" sz="2000" dirty="0" err="1">
                          <a:latin typeface="Arial"/>
                          <a:cs typeface="Arial"/>
                        </a:rPr>
                        <a:t>Квал</a:t>
                      </a:r>
                      <a:r>
                        <a:rPr lang="ru-RU" sz="2000" dirty="0">
                          <a:latin typeface="Arial"/>
                          <a:cs typeface="Arial"/>
                        </a:rPr>
                        <a:t> </a:t>
                      </a:r>
                      <a:r>
                        <a:rPr lang="ru-RU" sz="2000" dirty="0" err="1">
                          <a:latin typeface="Arial"/>
                          <a:cs typeface="Arial"/>
                        </a:rPr>
                        <a:t>санат</a:t>
                      </a:r>
                      <a:r>
                        <a:rPr lang="ru-RU" sz="2000" dirty="0">
                          <a:latin typeface="Arial"/>
                          <a:cs typeface="Arial"/>
                        </a:rPr>
                        <a:t> </a:t>
                      </a:r>
                      <a:r>
                        <a:rPr lang="ru-RU" sz="2000" dirty="0" err="1">
                          <a:latin typeface="Arial"/>
                          <a:cs typeface="Arial"/>
                        </a:rPr>
                        <a:t>басшылар</a:t>
                      </a:r>
                      <a:r>
                        <a:rPr lang="ru-RU" sz="2000" dirty="0">
                          <a:latin typeface="Arial"/>
                          <a:cs typeface="Arial"/>
                        </a:rPr>
                        <a:t> мен </a:t>
                      </a:r>
                      <a:r>
                        <a:rPr lang="ru-RU" sz="2000" dirty="0" err="1">
                          <a:latin typeface="Arial"/>
                          <a:cs typeface="Arial"/>
                        </a:rPr>
                        <a:t>орынбасарлар</a:t>
                      </a:r>
                      <a:r>
                        <a:rPr lang="ru-RU" sz="2000" dirty="0">
                          <a:latin typeface="Arial"/>
                          <a:cs typeface="Arial"/>
                        </a:rPr>
                        <a:t> </a:t>
                      </a:r>
                      <a:r>
                        <a:rPr lang="ru-RU" sz="2000" dirty="0" err="1">
                          <a:latin typeface="Arial"/>
                          <a:cs typeface="Arial"/>
                        </a:rPr>
                        <a:t>үшін</a:t>
                      </a:r>
                      <a:endParaRPr lang="ru-RU" sz="2000" dirty="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gn="just">
                        <a:lnSpc>
                          <a:spcPct val="100000"/>
                        </a:lnSpc>
                        <a:spcBef>
                          <a:spcPts val="310"/>
                        </a:spcBef>
                      </a:pPr>
                      <a:r>
                        <a:rPr sz="2000" dirty="0">
                          <a:solidFill>
                            <a:srgbClr val="FF0000"/>
                          </a:solidFill>
                          <a:latin typeface="Arial"/>
                          <a:cs typeface="Arial"/>
                        </a:rPr>
                        <a:t>(20%</a:t>
                      </a:r>
                      <a:r>
                        <a:rPr sz="2000" spc="-75" dirty="0">
                          <a:solidFill>
                            <a:srgbClr val="FF0000"/>
                          </a:solidFill>
                          <a:latin typeface="Arial"/>
                          <a:cs typeface="Arial"/>
                        </a:rPr>
                        <a:t> </a:t>
                      </a:r>
                      <a:r>
                        <a:rPr lang="kk-KZ" sz="2000" spc="-75" dirty="0">
                          <a:solidFill>
                            <a:srgbClr val="FF0000"/>
                          </a:solidFill>
                          <a:latin typeface="Arial"/>
                          <a:cs typeface="Arial"/>
                        </a:rPr>
                        <a:t>НЛЖ-сан</a:t>
                      </a:r>
                      <a:r>
                        <a:rPr sz="2000" spc="-5" dirty="0">
                          <a:solidFill>
                            <a:srgbClr val="FF0000"/>
                          </a:solidFill>
                          <a:latin typeface="Arial"/>
                          <a:cs typeface="Arial"/>
                        </a:rPr>
                        <a:t>)</a:t>
                      </a:r>
                      <a:endParaRPr sz="2000" dirty="0">
                        <a:solidFill>
                          <a:srgbClr val="FF0000"/>
                        </a:solidFill>
                        <a:latin typeface="Arial"/>
                        <a:cs typeface="Arial"/>
                      </a:endParaRPr>
                    </a:p>
                    <a:p>
                      <a:pPr marL="92710" algn="just">
                        <a:lnSpc>
                          <a:spcPct val="100000"/>
                        </a:lnSpc>
                      </a:pPr>
                      <a:r>
                        <a:rPr sz="2000" dirty="0">
                          <a:solidFill>
                            <a:srgbClr val="FF0000"/>
                          </a:solidFill>
                          <a:latin typeface="Arial"/>
                          <a:cs typeface="Arial"/>
                        </a:rPr>
                        <a:t>(20%</a:t>
                      </a:r>
                      <a:r>
                        <a:rPr sz="2000" spc="-75" dirty="0">
                          <a:solidFill>
                            <a:srgbClr val="FF0000"/>
                          </a:solidFill>
                          <a:latin typeface="Arial"/>
                          <a:cs typeface="Arial"/>
                        </a:rPr>
                        <a:t> </a:t>
                      </a:r>
                      <a:r>
                        <a:rPr lang="kk-KZ" sz="2000" spc="-75" dirty="0">
                          <a:solidFill>
                            <a:srgbClr val="FF0000"/>
                          </a:solidFill>
                          <a:latin typeface="Arial"/>
                          <a:cs typeface="Arial"/>
                        </a:rPr>
                        <a:t>НЛЖ-сан</a:t>
                      </a:r>
                      <a:r>
                        <a:rPr sz="2000" spc="-5" dirty="0">
                          <a:solidFill>
                            <a:srgbClr val="FF0000"/>
                          </a:solidFill>
                          <a:latin typeface="Arial"/>
                          <a:cs typeface="Arial"/>
                        </a:rPr>
                        <a:t>)</a:t>
                      </a:r>
                      <a:endParaRPr sz="2000" dirty="0">
                        <a:solidFill>
                          <a:srgbClr val="FF0000"/>
                        </a:solidFill>
                        <a:latin typeface="Arial"/>
                        <a:cs typeface="Arial"/>
                      </a:endParaRPr>
                    </a:p>
                    <a:p>
                      <a:pPr marL="92710" marR="687705" algn="just">
                        <a:lnSpc>
                          <a:spcPct val="100000"/>
                        </a:lnSpc>
                      </a:pPr>
                      <a:endParaRPr lang="kk-KZ" sz="2000" dirty="0">
                        <a:solidFill>
                          <a:srgbClr val="FF0000"/>
                        </a:solidFill>
                        <a:latin typeface="Arial"/>
                        <a:cs typeface="Arial"/>
                      </a:endParaRPr>
                    </a:p>
                    <a:p>
                      <a:pPr marL="92710" marR="687705" algn="just">
                        <a:lnSpc>
                          <a:spcPct val="100000"/>
                        </a:lnSpc>
                      </a:pPr>
                      <a:r>
                        <a:rPr sz="2000" dirty="0">
                          <a:solidFill>
                            <a:srgbClr val="FF0000"/>
                          </a:solidFill>
                          <a:latin typeface="Arial"/>
                          <a:cs typeface="Arial"/>
                        </a:rPr>
                        <a:t>(40%</a:t>
                      </a:r>
                      <a:r>
                        <a:rPr lang="kk-KZ" sz="2000" dirty="0">
                          <a:solidFill>
                            <a:srgbClr val="FF0000"/>
                          </a:solidFill>
                          <a:latin typeface="Arial"/>
                          <a:cs typeface="Arial"/>
                        </a:rPr>
                        <a:t>НЛЖ-сан</a:t>
                      </a:r>
                      <a:r>
                        <a:rPr sz="2000" spc="-5" dirty="0">
                          <a:solidFill>
                            <a:srgbClr val="FF0000"/>
                          </a:solidFill>
                          <a:latin typeface="Arial"/>
                          <a:cs typeface="Arial"/>
                        </a:rPr>
                        <a:t>) </a:t>
                      </a:r>
                      <a:r>
                        <a:rPr sz="2000" dirty="0">
                          <a:solidFill>
                            <a:srgbClr val="FF0000"/>
                          </a:solidFill>
                          <a:latin typeface="Arial"/>
                          <a:cs typeface="Arial"/>
                        </a:rPr>
                        <a:t> </a:t>
                      </a:r>
                      <a:endParaRPr lang="kk-KZ" sz="2000" dirty="0">
                        <a:solidFill>
                          <a:srgbClr val="FF0000"/>
                        </a:solidFill>
                        <a:latin typeface="Arial"/>
                        <a:cs typeface="Arial"/>
                      </a:endParaRPr>
                    </a:p>
                    <a:p>
                      <a:pPr marL="92710" marR="687705" algn="just">
                        <a:lnSpc>
                          <a:spcPct val="100000"/>
                        </a:lnSpc>
                      </a:pPr>
                      <a:endParaRPr lang="kk-KZ" sz="2000" spc="-10" dirty="0">
                        <a:solidFill>
                          <a:srgbClr val="FF0000"/>
                        </a:solidFill>
                        <a:latin typeface="Arial"/>
                        <a:cs typeface="Arial"/>
                      </a:endParaRPr>
                    </a:p>
                    <a:p>
                      <a:pPr marL="92710" marR="687705" algn="just">
                        <a:lnSpc>
                          <a:spcPct val="100000"/>
                        </a:lnSpc>
                      </a:pPr>
                      <a:endParaRPr lang="kk-KZ" sz="2000" spc="-10" dirty="0">
                        <a:solidFill>
                          <a:srgbClr val="FF0000"/>
                        </a:solidFill>
                        <a:latin typeface="Arial"/>
                        <a:cs typeface="Arial"/>
                      </a:endParaRPr>
                    </a:p>
                    <a:p>
                      <a:pPr marL="92710" marR="687705" algn="just">
                        <a:lnSpc>
                          <a:spcPct val="100000"/>
                        </a:lnSpc>
                      </a:pPr>
                      <a:r>
                        <a:rPr sz="2000" spc="-10" dirty="0">
                          <a:solidFill>
                            <a:srgbClr val="FF0000"/>
                          </a:solidFill>
                          <a:latin typeface="Arial"/>
                          <a:cs typeface="Arial"/>
                        </a:rPr>
                        <a:t>(30-50%</a:t>
                      </a:r>
                      <a:r>
                        <a:rPr lang="kk-KZ" sz="2000" spc="-10" dirty="0">
                          <a:solidFill>
                            <a:srgbClr val="FF0000"/>
                          </a:solidFill>
                          <a:latin typeface="Arial"/>
                          <a:cs typeface="Arial"/>
                        </a:rPr>
                        <a:t>НЛЖ-сан</a:t>
                      </a:r>
                      <a:r>
                        <a:rPr sz="2000" spc="-10" dirty="0">
                          <a:solidFill>
                            <a:srgbClr val="FF0000"/>
                          </a:solidFill>
                          <a:latin typeface="Arial"/>
                          <a:cs typeface="Arial"/>
                        </a:rPr>
                        <a:t>) </a:t>
                      </a:r>
                      <a:r>
                        <a:rPr sz="2000" spc="-545" dirty="0">
                          <a:solidFill>
                            <a:srgbClr val="FF0000"/>
                          </a:solidFill>
                          <a:latin typeface="Arial"/>
                          <a:cs typeface="Arial"/>
                        </a:rPr>
                        <a:t> </a:t>
                      </a:r>
                      <a:endParaRPr lang="kk-KZ" sz="2000" spc="-545" dirty="0">
                        <a:solidFill>
                          <a:srgbClr val="FF0000"/>
                        </a:solidFill>
                        <a:latin typeface="Arial"/>
                        <a:cs typeface="Arial"/>
                      </a:endParaRPr>
                    </a:p>
                    <a:p>
                      <a:pPr marL="92710" marR="687705" algn="just">
                        <a:lnSpc>
                          <a:spcPct val="100000"/>
                        </a:lnSpc>
                      </a:pPr>
                      <a:r>
                        <a:rPr sz="2000" dirty="0">
                          <a:solidFill>
                            <a:srgbClr val="FF0000"/>
                          </a:solidFill>
                          <a:latin typeface="Arial"/>
                          <a:cs typeface="Arial"/>
                        </a:rPr>
                        <a:t>(30-</a:t>
                      </a:r>
                      <a:r>
                        <a:rPr sz="2000" spc="-5" dirty="0">
                          <a:solidFill>
                            <a:srgbClr val="FF0000"/>
                          </a:solidFill>
                          <a:latin typeface="Arial"/>
                          <a:cs typeface="Arial"/>
                        </a:rPr>
                        <a:t>100</a:t>
                      </a:r>
                      <a:r>
                        <a:rPr sz="2000" spc="-10" dirty="0">
                          <a:solidFill>
                            <a:srgbClr val="FF0000"/>
                          </a:solidFill>
                          <a:latin typeface="Arial"/>
                          <a:cs typeface="Arial"/>
                        </a:rPr>
                        <a:t>%</a:t>
                      </a:r>
                      <a:r>
                        <a:rPr lang="kk-KZ" sz="2000" spc="-10" dirty="0">
                          <a:solidFill>
                            <a:srgbClr val="FF0000"/>
                          </a:solidFill>
                          <a:latin typeface="Arial"/>
                          <a:cs typeface="Arial"/>
                        </a:rPr>
                        <a:t>НЛЖ-сан)</a:t>
                      </a:r>
                      <a:endParaRPr sz="2000" dirty="0">
                        <a:solidFill>
                          <a:srgbClr val="FF0000"/>
                        </a:solidFill>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11658600" y="1701038"/>
            <a:ext cx="5334000" cy="777136"/>
          </a:xfrm>
          <a:prstGeom prst="rect">
            <a:avLst/>
          </a:prstGeom>
          <a:solidFill>
            <a:srgbClr val="FF0000"/>
          </a:solidFill>
        </p:spPr>
        <p:txBody>
          <a:bodyPr vert="horz" wrap="square" lIns="0" tIns="38100" rIns="0" bIns="0" rtlCol="0">
            <a:spAutoFit/>
          </a:bodyPr>
          <a:lstStyle/>
          <a:p>
            <a:pPr marL="112395" marR="104139" indent="719455">
              <a:lnSpc>
                <a:spcPct val="100000"/>
              </a:lnSpc>
              <a:spcBef>
                <a:spcPts val="300"/>
              </a:spcBef>
              <a:tabLst>
                <a:tab pos="1802764" algn="l"/>
                <a:tab pos="2774950" algn="l"/>
                <a:tab pos="3437254" algn="l"/>
              </a:tabLst>
            </a:pPr>
            <a:r>
              <a:rPr lang="ru-RU" sz="2400" b="1" spc="-25" dirty="0">
                <a:solidFill>
                  <a:srgbClr val="FFFFFF"/>
                </a:solidFill>
                <a:latin typeface="Arial"/>
                <a:cs typeface="Arial"/>
              </a:rPr>
              <a:t>ҚББҰ </a:t>
            </a:r>
            <a:r>
              <a:rPr lang="ru-RU" sz="2400" b="1" spc="-25" dirty="0" err="1">
                <a:solidFill>
                  <a:srgbClr val="FFFFFF"/>
                </a:solidFill>
                <a:latin typeface="Arial"/>
                <a:cs typeface="Arial"/>
              </a:rPr>
              <a:t>педагогтері</a:t>
            </a:r>
            <a:r>
              <a:rPr lang="ru-RU" sz="2400" b="1" spc="-25" dirty="0">
                <a:solidFill>
                  <a:srgbClr val="FFFFFF"/>
                </a:solidFill>
                <a:latin typeface="Arial"/>
                <a:cs typeface="Arial"/>
              </a:rPr>
              <a:t> </a:t>
            </a:r>
            <a:r>
              <a:rPr lang="ru-RU" sz="2400" b="1" spc="-25" dirty="0" err="1">
                <a:solidFill>
                  <a:srgbClr val="FFFFFF"/>
                </a:solidFill>
                <a:latin typeface="Arial"/>
                <a:cs typeface="Arial"/>
              </a:rPr>
              <a:t>үшін</a:t>
            </a:r>
            <a:r>
              <a:rPr lang="ru-RU" sz="2400" b="1" spc="-25" dirty="0">
                <a:solidFill>
                  <a:srgbClr val="FFFFFF"/>
                </a:solidFill>
                <a:latin typeface="Arial"/>
                <a:cs typeface="Arial"/>
              </a:rPr>
              <a:t> </a:t>
            </a:r>
            <a:r>
              <a:rPr lang="ru-RU" sz="2400" b="1" spc="-25" dirty="0" err="1">
                <a:solidFill>
                  <a:srgbClr val="FFFFFF"/>
                </a:solidFill>
                <a:latin typeface="Arial"/>
                <a:cs typeface="Arial"/>
              </a:rPr>
              <a:t>қосымша</a:t>
            </a:r>
            <a:r>
              <a:rPr lang="ru-RU" sz="2400" b="1" spc="-25" dirty="0">
                <a:solidFill>
                  <a:srgbClr val="FFFFFF"/>
                </a:solidFill>
                <a:latin typeface="Arial"/>
                <a:cs typeface="Arial"/>
              </a:rPr>
              <a:t> </a:t>
            </a:r>
            <a:r>
              <a:rPr lang="ru-RU" sz="2400" b="1" spc="-25" dirty="0" err="1">
                <a:solidFill>
                  <a:srgbClr val="FFFFFF"/>
                </a:solidFill>
                <a:latin typeface="Arial"/>
                <a:cs typeface="Arial"/>
              </a:rPr>
              <a:t>ақылар</a:t>
            </a:r>
            <a:r>
              <a:rPr lang="ru-RU" sz="2400" b="1" spc="-25" dirty="0">
                <a:solidFill>
                  <a:srgbClr val="FFFFFF"/>
                </a:solidFill>
                <a:latin typeface="Arial"/>
                <a:cs typeface="Arial"/>
              </a:rPr>
              <a:t> саны 5,4 </a:t>
            </a:r>
            <a:r>
              <a:rPr lang="ru-RU" sz="2400" b="1" spc="-25" dirty="0" err="1">
                <a:solidFill>
                  <a:srgbClr val="FFFFFF"/>
                </a:solidFill>
                <a:latin typeface="Arial"/>
                <a:cs typeface="Arial"/>
              </a:rPr>
              <a:t>есе</a:t>
            </a:r>
            <a:r>
              <a:rPr lang="ru-RU" sz="2400" b="1" spc="-25" dirty="0">
                <a:solidFill>
                  <a:srgbClr val="FFFFFF"/>
                </a:solidFill>
                <a:latin typeface="Arial"/>
                <a:cs typeface="Arial"/>
              </a:rPr>
              <a:t> аз</a:t>
            </a:r>
            <a:endParaRPr sz="2400" dirty="0">
              <a:latin typeface="Arial"/>
              <a:cs typeface="Arial"/>
            </a:endParaRPr>
          </a:p>
        </p:txBody>
      </p:sp>
      <p:grpSp>
        <p:nvGrpSpPr>
          <p:cNvPr id="5" name="object 5"/>
          <p:cNvGrpSpPr/>
          <p:nvPr/>
        </p:nvGrpSpPr>
        <p:grpSpPr>
          <a:xfrm>
            <a:off x="10866119" y="1597406"/>
            <a:ext cx="559435" cy="1024255"/>
            <a:chOff x="10866119" y="2075688"/>
            <a:chExt cx="559435" cy="1024255"/>
          </a:xfrm>
        </p:grpSpPr>
        <p:sp>
          <p:nvSpPr>
            <p:cNvPr id="6" name="object 6"/>
            <p:cNvSpPr/>
            <p:nvPr/>
          </p:nvSpPr>
          <p:spPr>
            <a:xfrm>
              <a:off x="10879073" y="2088642"/>
              <a:ext cx="533400" cy="998219"/>
            </a:xfrm>
            <a:custGeom>
              <a:avLst/>
              <a:gdLst/>
              <a:ahLst/>
              <a:cxnLst/>
              <a:rect l="l" t="t" r="r" b="b"/>
              <a:pathLst>
                <a:path w="533400" h="998219">
                  <a:moveTo>
                    <a:pt x="400050" y="0"/>
                  </a:moveTo>
                  <a:lnTo>
                    <a:pt x="133350" y="0"/>
                  </a:lnTo>
                  <a:lnTo>
                    <a:pt x="133350" y="731519"/>
                  </a:lnTo>
                  <a:lnTo>
                    <a:pt x="0" y="731519"/>
                  </a:lnTo>
                  <a:lnTo>
                    <a:pt x="266700" y="998219"/>
                  </a:lnTo>
                  <a:lnTo>
                    <a:pt x="533400" y="731519"/>
                  </a:lnTo>
                  <a:lnTo>
                    <a:pt x="400050" y="731519"/>
                  </a:lnTo>
                  <a:lnTo>
                    <a:pt x="400050" y="0"/>
                  </a:lnTo>
                  <a:close/>
                </a:path>
              </a:pathLst>
            </a:custGeom>
            <a:solidFill>
              <a:srgbClr val="FF0000"/>
            </a:solidFill>
          </p:spPr>
          <p:txBody>
            <a:bodyPr wrap="square" lIns="0" tIns="0" rIns="0" bIns="0" rtlCol="0"/>
            <a:lstStyle/>
            <a:p>
              <a:endParaRPr/>
            </a:p>
          </p:txBody>
        </p:sp>
        <p:sp>
          <p:nvSpPr>
            <p:cNvPr id="7" name="object 7"/>
            <p:cNvSpPr/>
            <p:nvPr/>
          </p:nvSpPr>
          <p:spPr>
            <a:xfrm>
              <a:off x="10879073" y="2088642"/>
              <a:ext cx="533400" cy="998219"/>
            </a:xfrm>
            <a:custGeom>
              <a:avLst/>
              <a:gdLst/>
              <a:ahLst/>
              <a:cxnLst/>
              <a:rect l="l" t="t" r="r" b="b"/>
              <a:pathLst>
                <a:path w="533400" h="998219">
                  <a:moveTo>
                    <a:pt x="0" y="731519"/>
                  </a:moveTo>
                  <a:lnTo>
                    <a:pt x="133350" y="731519"/>
                  </a:lnTo>
                  <a:lnTo>
                    <a:pt x="133350" y="0"/>
                  </a:lnTo>
                  <a:lnTo>
                    <a:pt x="400050" y="0"/>
                  </a:lnTo>
                  <a:lnTo>
                    <a:pt x="400050" y="731519"/>
                  </a:lnTo>
                  <a:lnTo>
                    <a:pt x="533400" y="731519"/>
                  </a:lnTo>
                  <a:lnTo>
                    <a:pt x="266700" y="998219"/>
                  </a:lnTo>
                  <a:lnTo>
                    <a:pt x="0" y="731519"/>
                  </a:lnTo>
                  <a:close/>
                </a:path>
              </a:pathLst>
            </a:custGeom>
            <a:ln w="25908">
              <a:solidFill>
                <a:srgbClr val="385D89"/>
              </a:solidFill>
            </a:ln>
          </p:spPr>
          <p:txBody>
            <a:bodyPr wrap="square" lIns="0" tIns="0" rIns="0" bIns="0" rtlCol="0"/>
            <a:lstStyle/>
            <a:p>
              <a:endParaRPr/>
            </a:p>
          </p:txBody>
        </p:sp>
      </p:grpSp>
      <p:sp>
        <p:nvSpPr>
          <p:cNvPr id="8" name="object 8"/>
          <p:cNvSpPr txBox="1"/>
          <p:nvPr/>
        </p:nvSpPr>
        <p:spPr>
          <a:xfrm>
            <a:off x="13502386" y="1104900"/>
            <a:ext cx="1391920" cy="513715"/>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FF0000"/>
                </a:solidFill>
                <a:latin typeface="Arial"/>
                <a:cs typeface="Arial"/>
              </a:rPr>
              <a:t>«27˃5»</a:t>
            </a:r>
            <a:endParaRPr sz="3200">
              <a:latin typeface="Arial"/>
              <a:cs typeface="Arial"/>
            </a:endParaRPr>
          </a:p>
        </p:txBody>
      </p:sp>
      <p:sp>
        <p:nvSpPr>
          <p:cNvPr id="9" name="object 9"/>
          <p:cNvSpPr txBox="1">
            <a:spLocks noGrp="1"/>
          </p:cNvSpPr>
          <p:nvPr>
            <p:ph type="title"/>
          </p:nvPr>
        </p:nvSpPr>
        <p:spPr>
          <a:xfrm>
            <a:off x="7772400" y="61976"/>
            <a:ext cx="10736580" cy="574040"/>
          </a:xfrm>
          <a:prstGeom prst="rect">
            <a:avLst/>
          </a:prstGeom>
        </p:spPr>
        <p:txBody>
          <a:bodyPr vert="horz" wrap="square" lIns="0" tIns="12700" rIns="0" bIns="0" rtlCol="0">
            <a:spAutoFit/>
          </a:bodyPr>
          <a:lstStyle/>
          <a:p>
            <a:pPr marL="12700">
              <a:lnSpc>
                <a:spcPct val="100000"/>
              </a:lnSpc>
              <a:spcBef>
                <a:spcPts val="100"/>
              </a:spcBef>
            </a:pPr>
            <a:r>
              <a:rPr lang="ru-RU" sz="3600" u="heavy" spc="10" dirty="0">
                <a:uFill>
                  <a:solidFill>
                    <a:srgbClr val="001F5F"/>
                  </a:solidFill>
                </a:uFill>
              </a:rPr>
              <a:t>ЖАЛАҚЫ БОЙЫНША АҒЫМДАҒЫ ЖАҒДАЙ</a:t>
            </a:r>
            <a:endParaRPr sz="3600" dirty="0"/>
          </a:p>
        </p:txBody>
      </p:sp>
      <p:sp>
        <p:nvSpPr>
          <p:cNvPr id="10" name="object 10"/>
          <p:cNvSpPr/>
          <p:nvPr/>
        </p:nvSpPr>
        <p:spPr>
          <a:xfrm>
            <a:off x="17814036" y="0"/>
            <a:ext cx="168910" cy="648970"/>
          </a:xfrm>
          <a:custGeom>
            <a:avLst/>
            <a:gdLst/>
            <a:ahLst/>
            <a:cxnLst/>
            <a:rect l="l" t="t" r="r" b="b"/>
            <a:pathLst>
              <a:path w="168909" h="648970">
                <a:moveTo>
                  <a:pt x="0" y="648843"/>
                </a:moveTo>
                <a:lnTo>
                  <a:pt x="168782" y="648843"/>
                </a:lnTo>
                <a:lnTo>
                  <a:pt x="168782" y="0"/>
                </a:lnTo>
                <a:lnTo>
                  <a:pt x="0" y="0"/>
                </a:lnTo>
                <a:lnTo>
                  <a:pt x="0" y="648843"/>
                </a:lnTo>
                <a:close/>
              </a:path>
            </a:pathLst>
          </a:custGeom>
          <a:solidFill>
            <a:srgbClr val="333D50"/>
          </a:solidFill>
        </p:spPr>
        <p:txBody>
          <a:bodyPr wrap="square" lIns="0" tIns="0" rIns="0" bIns="0" rtlCol="0"/>
          <a:lstStyle/>
          <a:p>
            <a:endParaRPr/>
          </a:p>
        </p:txBody>
      </p:sp>
      <p:pic>
        <p:nvPicPr>
          <p:cNvPr id="11" name="object 11"/>
          <p:cNvPicPr/>
          <p:nvPr/>
        </p:nvPicPr>
        <p:blipFill>
          <a:blip r:embed="rId2" cstate="print"/>
          <a:stretch>
            <a:fillRect/>
          </a:stretch>
        </p:blipFill>
        <p:spPr>
          <a:xfrm>
            <a:off x="105155" y="147828"/>
            <a:ext cx="929640" cy="918972"/>
          </a:xfrm>
          <a:prstGeom prst="rect">
            <a:avLst/>
          </a:prstGeom>
        </p:spPr>
      </p:pic>
      <p:sp>
        <p:nvSpPr>
          <p:cNvPr id="12" name="object 12"/>
          <p:cNvSpPr txBox="1">
            <a:spLocks noGrp="1"/>
          </p:cNvSpPr>
          <p:nvPr>
            <p:ph type="sldNum" sz="quarter" idx="7"/>
          </p:nvPr>
        </p:nvSpPr>
        <p:spPr>
          <a:xfrm>
            <a:off x="17695163" y="9218422"/>
            <a:ext cx="692150" cy="528320"/>
          </a:xfrm>
          <a:prstGeom prst="rect">
            <a:avLst/>
          </a:prstGeom>
        </p:spPr>
        <p:txBody>
          <a:bodyPr vert="horz" wrap="square" lIns="0" tIns="0" rIns="0" bIns="0" rtlCol="0">
            <a:spAutoFit/>
          </a:bodyPr>
          <a:lstStyle/>
          <a:p>
            <a:pPr marL="38100">
              <a:lnSpc>
                <a:spcPts val="3820"/>
              </a:lnSpc>
            </a:pP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44943939"/>
              </p:ext>
            </p:extLst>
          </p:nvPr>
        </p:nvGraphicFramePr>
        <p:xfrm>
          <a:off x="298450" y="3063748"/>
          <a:ext cx="17678400" cy="6778299"/>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gridCol w="3505200">
                  <a:extLst>
                    <a:ext uri="{9D8B030D-6E8A-4147-A177-3AD203B41FA5}">
                      <a16:colId xmlns:a16="http://schemas.microsoft.com/office/drawing/2014/main" val="20004"/>
                    </a:ext>
                  </a:extLst>
                </a:gridCol>
                <a:gridCol w="2590800">
                  <a:extLst>
                    <a:ext uri="{9D8B030D-6E8A-4147-A177-3AD203B41FA5}">
                      <a16:colId xmlns:a16="http://schemas.microsoft.com/office/drawing/2014/main" val="20005"/>
                    </a:ext>
                  </a:extLst>
                </a:gridCol>
              </a:tblGrid>
              <a:tr h="374523">
                <a:tc gridSpan="3">
                  <a:txBody>
                    <a:bodyPr/>
                    <a:lstStyle/>
                    <a:p>
                      <a:pPr algn="ctr">
                        <a:lnSpc>
                          <a:spcPts val="2825"/>
                        </a:lnSpc>
                        <a:spcBef>
                          <a:spcPts val="25"/>
                        </a:spcBef>
                      </a:pPr>
                      <a:r>
                        <a:rPr lang="kk-KZ" sz="2400" b="1" spc="-5" dirty="0">
                          <a:latin typeface="Arial"/>
                          <a:cs typeface="Arial"/>
                        </a:rPr>
                        <a:t>Мұғалімдер</a:t>
                      </a:r>
                      <a:endParaRPr sz="2400" dirty="0">
                        <a:latin typeface="Arial"/>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hMerge="1">
                  <a:txBody>
                    <a:bodyPr/>
                    <a:lstStyle/>
                    <a:p>
                      <a:endParaRPr/>
                    </a:p>
                  </a:txBody>
                  <a:tcPr marL="0" marR="0" marT="0" marB="0"/>
                </a:tc>
                <a:tc hMerge="1">
                  <a:txBody>
                    <a:bodyPr/>
                    <a:lstStyle/>
                    <a:p>
                      <a:endParaRPr/>
                    </a:p>
                  </a:txBody>
                  <a:tcPr marL="0" marR="0" marT="0" marB="0"/>
                </a:tc>
                <a:tc gridSpan="3">
                  <a:txBody>
                    <a:bodyPr/>
                    <a:lstStyle/>
                    <a:p>
                      <a:pPr marL="2540" algn="ctr">
                        <a:lnSpc>
                          <a:spcPts val="2825"/>
                        </a:lnSpc>
                        <a:spcBef>
                          <a:spcPts val="25"/>
                        </a:spcBef>
                      </a:pPr>
                      <a:r>
                        <a:rPr lang="kk-KZ" sz="2400" b="1" spc="-10" dirty="0">
                          <a:latin typeface="Arial"/>
                          <a:cs typeface="Arial"/>
                        </a:rPr>
                        <a:t>ҚББҰ педагогтері</a:t>
                      </a:r>
                      <a:endParaRPr sz="2400" dirty="0">
                        <a:latin typeface="Arial"/>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98728">
                <a:tc>
                  <a:txBody>
                    <a:bodyPr/>
                    <a:lstStyle/>
                    <a:p>
                      <a:pPr marL="8255">
                        <a:lnSpc>
                          <a:spcPct val="100000"/>
                        </a:lnSpc>
                        <a:spcBef>
                          <a:spcPts val="430"/>
                        </a:spcBef>
                      </a:pPr>
                      <a:r>
                        <a:rPr lang="kk-KZ" sz="2400" spc="-10" dirty="0">
                          <a:latin typeface="Arial"/>
                          <a:cs typeface="Arial"/>
                        </a:rPr>
                        <a:t>ЛЖ</a:t>
                      </a:r>
                      <a:endParaRPr sz="2400" dirty="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ts val="2820"/>
                        </a:lnSpc>
                        <a:spcBef>
                          <a:spcPts val="1005"/>
                        </a:spcBef>
                      </a:pPr>
                      <a:r>
                        <a:rPr sz="2400" spc="-5" dirty="0">
                          <a:latin typeface="Arial"/>
                          <a:cs typeface="Arial"/>
                        </a:rPr>
                        <a:t>17</a:t>
                      </a:r>
                      <a:r>
                        <a:rPr sz="2400" spc="-10" dirty="0">
                          <a:latin typeface="Arial"/>
                          <a:cs typeface="Arial"/>
                        </a:rPr>
                        <a:t> 697х4,74=83</a:t>
                      </a:r>
                      <a:r>
                        <a:rPr sz="2400" spc="20" dirty="0">
                          <a:latin typeface="Arial"/>
                          <a:cs typeface="Arial"/>
                        </a:rPr>
                        <a:t> </a:t>
                      </a:r>
                      <a:r>
                        <a:rPr sz="2400" spc="-5" dirty="0">
                          <a:latin typeface="Arial"/>
                          <a:cs typeface="Arial"/>
                        </a:rPr>
                        <a:t>884</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2890" algn="r">
                        <a:lnSpc>
                          <a:spcPts val="2820"/>
                        </a:lnSpc>
                        <a:spcBef>
                          <a:spcPts val="1005"/>
                        </a:spcBef>
                      </a:pPr>
                      <a:r>
                        <a:rPr sz="2400" spc="-5" dirty="0">
                          <a:latin typeface="Arial"/>
                          <a:cs typeface="Arial"/>
                        </a:rPr>
                        <a:t>83</a:t>
                      </a:r>
                      <a:r>
                        <a:rPr sz="2400" spc="-35" dirty="0">
                          <a:latin typeface="Arial"/>
                          <a:cs typeface="Arial"/>
                        </a:rPr>
                        <a:t> </a:t>
                      </a:r>
                      <a:r>
                        <a:rPr sz="2400" spc="-5" dirty="0">
                          <a:latin typeface="Arial"/>
                          <a:cs typeface="Arial"/>
                        </a:rPr>
                        <a:t>884</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ct val="100000"/>
                        </a:lnSpc>
                        <a:spcBef>
                          <a:spcPts val="430"/>
                        </a:spcBef>
                      </a:pPr>
                      <a:r>
                        <a:rPr lang="kk-KZ" sz="2400" spc="-10" dirty="0">
                          <a:latin typeface="Arial"/>
                          <a:cs typeface="Arial"/>
                        </a:rPr>
                        <a:t>ЛЖ</a:t>
                      </a:r>
                      <a:endParaRPr sz="2400" dirty="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ts val="2820"/>
                        </a:lnSpc>
                        <a:spcBef>
                          <a:spcPts val="1005"/>
                        </a:spcBef>
                      </a:pPr>
                      <a:r>
                        <a:rPr sz="2400" spc="-5" dirty="0">
                          <a:latin typeface="Arial"/>
                          <a:cs typeface="Arial"/>
                        </a:rPr>
                        <a:t>17</a:t>
                      </a:r>
                      <a:r>
                        <a:rPr sz="2400" spc="-10" dirty="0">
                          <a:latin typeface="Arial"/>
                          <a:cs typeface="Arial"/>
                        </a:rPr>
                        <a:t> 697х4,14=73</a:t>
                      </a:r>
                      <a:r>
                        <a:rPr sz="2400" spc="20" dirty="0">
                          <a:latin typeface="Arial"/>
                          <a:cs typeface="Arial"/>
                        </a:rPr>
                        <a:t> </a:t>
                      </a:r>
                      <a:r>
                        <a:rPr sz="2400" spc="-5" dirty="0">
                          <a:latin typeface="Arial"/>
                          <a:cs typeface="Arial"/>
                        </a:rPr>
                        <a:t>266</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83234" algn="r">
                        <a:lnSpc>
                          <a:spcPts val="2820"/>
                        </a:lnSpc>
                        <a:spcBef>
                          <a:spcPts val="1005"/>
                        </a:spcBef>
                      </a:pPr>
                      <a:r>
                        <a:rPr sz="2400" spc="-5" dirty="0">
                          <a:latin typeface="Arial"/>
                          <a:cs typeface="Arial"/>
                        </a:rPr>
                        <a:t>73</a:t>
                      </a:r>
                      <a:r>
                        <a:rPr sz="2400" spc="-20" dirty="0">
                          <a:latin typeface="Arial"/>
                          <a:cs typeface="Arial"/>
                        </a:rPr>
                        <a:t> </a:t>
                      </a:r>
                      <a:r>
                        <a:rPr sz="2400" spc="-5" dirty="0">
                          <a:latin typeface="Arial"/>
                          <a:cs typeface="Arial"/>
                        </a:rPr>
                        <a:t>266</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98728">
                <a:tc>
                  <a:txBody>
                    <a:bodyPr/>
                    <a:lstStyle/>
                    <a:p>
                      <a:pPr marL="8255">
                        <a:lnSpc>
                          <a:spcPct val="100000"/>
                        </a:lnSpc>
                        <a:spcBef>
                          <a:spcPts val="430"/>
                        </a:spcBef>
                      </a:pPr>
                      <a:r>
                        <a:rPr sz="2400" dirty="0">
                          <a:latin typeface="Arial"/>
                          <a:cs typeface="Arial"/>
                        </a:rPr>
                        <a:t>Пк.коэф.</a:t>
                      </a:r>
                      <a:endParaRPr sz="240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0">
                        <a:lnSpc>
                          <a:spcPts val="2825"/>
                        </a:lnSpc>
                        <a:spcBef>
                          <a:spcPts val="1005"/>
                        </a:spcBef>
                      </a:pPr>
                      <a:r>
                        <a:rPr sz="2400" spc="-5" dirty="0">
                          <a:latin typeface="Arial"/>
                          <a:cs typeface="Arial"/>
                        </a:rPr>
                        <a:t>83</a:t>
                      </a:r>
                      <a:r>
                        <a:rPr sz="2400" spc="-20" dirty="0">
                          <a:latin typeface="Arial"/>
                          <a:cs typeface="Arial"/>
                        </a:rPr>
                        <a:t> </a:t>
                      </a:r>
                      <a:r>
                        <a:rPr sz="2400" spc="-10" dirty="0">
                          <a:latin typeface="Arial"/>
                          <a:cs typeface="Arial"/>
                        </a:rPr>
                        <a:t>384х2=167</a:t>
                      </a:r>
                      <a:r>
                        <a:rPr sz="2400" spc="20" dirty="0">
                          <a:latin typeface="Arial"/>
                          <a:cs typeface="Arial"/>
                        </a:rPr>
                        <a:t> </a:t>
                      </a:r>
                      <a:r>
                        <a:rPr sz="2400" spc="-5" dirty="0">
                          <a:latin typeface="Arial"/>
                          <a:cs typeface="Arial"/>
                        </a:rPr>
                        <a:t>768</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04800" algn="r">
                        <a:lnSpc>
                          <a:spcPts val="2825"/>
                        </a:lnSpc>
                        <a:spcBef>
                          <a:spcPts val="1005"/>
                        </a:spcBef>
                      </a:pPr>
                      <a:r>
                        <a:rPr sz="2400" spc="-5" dirty="0">
                          <a:latin typeface="Arial"/>
                          <a:cs typeface="Arial"/>
                        </a:rPr>
                        <a:t>166</a:t>
                      </a:r>
                      <a:r>
                        <a:rPr sz="2400" spc="-30" dirty="0">
                          <a:latin typeface="Arial"/>
                          <a:cs typeface="Arial"/>
                        </a:rPr>
                        <a:t> </a:t>
                      </a:r>
                      <a:r>
                        <a:rPr sz="2400" spc="-5" dirty="0">
                          <a:latin typeface="Arial"/>
                          <a:cs typeface="Arial"/>
                        </a:rPr>
                        <a:t>768</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ct val="100000"/>
                        </a:lnSpc>
                        <a:spcBef>
                          <a:spcPts val="430"/>
                        </a:spcBef>
                      </a:pPr>
                      <a:r>
                        <a:rPr sz="2400" dirty="0">
                          <a:latin typeface="Arial"/>
                          <a:cs typeface="Arial"/>
                        </a:rPr>
                        <a:t>Пк.коэф</a:t>
                      </a:r>
                      <a:endParaRPr sz="240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ts val="2825"/>
                        </a:lnSpc>
                        <a:spcBef>
                          <a:spcPts val="1005"/>
                        </a:spcBef>
                      </a:pPr>
                      <a:r>
                        <a:rPr sz="2400" spc="-5" dirty="0">
                          <a:latin typeface="Arial"/>
                          <a:cs typeface="Arial"/>
                        </a:rPr>
                        <a:t>73</a:t>
                      </a:r>
                      <a:r>
                        <a:rPr sz="2400" spc="-15" dirty="0">
                          <a:latin typeface="Arial"/>
                          <a:cs typeface="Arial"/>
                        </a:rPr>
                        <a:t> </a:t>
                      </a:r>
                      <a:r>
                        <a:rPr sz="2400" spc="-10" dirty="0">
                          <a:latin typeface="Arial"/>
                          <a:cs typeface="Arial"/>
                        </a:rPr>
                        <a:t>266х2=146</a:t>
                      </a:r>
                      <a:r>
                        <a:rPr sz="2400" spc="20" dirty="0">
                          <a:latin typeface="Arial"/>
                          <a:cs typeface="Arial"/>
                        </a:rPr>
                        <a:t> </a:t>
                      </a:r>
                      <a:r>
                        <a:rPr sz="2400" spc="-5" dirty="0">
                          <a:latin typeface="Arial"/>
                          <a:cs typeface="Arial"/>
                        </a:rPr>
                        <a:t>532</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4510" algn="r">
                        <a:lnSpc>
                          <a:spcPts val="2825"/>
                        </a:lnSpc>
                        <a:spcBef>
                          <a:spcPts val="1005"/>
                        </a:spcBef>
                      </a:pPr>
                      <a:r>
                        <a:rPr sz="2400" spc="-5" dirty="0">
                          <a:solidFill>
                            <a:srgbClr val="FF0000"/>
                          </a:solidFill>
                          <a:latin typeface="Arial"/>
                          <a:cs typeface="Arial"/>
                        </a:rPr>
                        <a:t>146</a:t>
                      </a:r>
                      <a:r>
                        <a:rPr sz="2400" spc="-15" dirty="0">
                          <a:solidFill>
                            <a:srgbClr val="FF0000"/>
                          </a:solidFill>
                          <a:latin typeface="Arial"/>
                          <a:cs typeface="Arial"/>
                        </a:rPr>
                        <a:t> </a:t>
                      </a:r>
                      <a:r>
                        <a:rPr sz="2400" spc="-5" dirty="0">
                          <a:solidFill>
                            <a:srgbClr val="FF0000"/>
                          </a:solidFill>
                          <a:latin typeface="Arial"/>
                          <a:cs typeface="Arial"/>
                        </a:rPr>
                        <a:t>531</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19608">
                <a:tc>
                  <a:txBody>
                    <a:bodyPr/>
                    <a:lstStyle/>
                    <a:p>
                      <a:pPr marL="8255">
                        <a:lnSpc>
                          <a:spcPts val="2820"/>
                        </a:lnSpc>
                        <a:spcBef>
                          <a:spcPts val="380"/>
                        </a:spcBef>
                      </a:pPr>
                      <a:r>
                        <a:rPr lang="kk-KZ" sz="2400" b="1" spc="-5" dirty="0">
                          <a:latin typeface="Arial"/>
                          <a:cs typeface="Arial"/>
                        </a:rPr>
                        <a:t>Қосымша</a:t>
                      </a:r>
                      <a:r>
                        <a:rPr lang="kk-KZ" sz="2400" b="1" spc="-5" baseline="0" dirty="0">
                          <a:latin typeface="Arial"/>
                          <a:cs typeface="Arial"/>
                        </a:rPr>
                        <a:t> ақы</a:t>
                      </a:r>
                      <a:r>
                        <a:rPr sz="2400" b="1" spc="-5" dirty="0">
                          <a:latin typeface="Arial"/>
                          <a:cs typeface="Arial"/>
                        </a:rPr>
                        <a:t>:</a:t>
                      </a:r>
                      <a:endParaRPr sz="2400" dirty="0">
                        <a:latin typeface="Arial"/>
                        <a:cs typeface="Arial"/>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tc>
                  <a:txBody>
                    <a:bodyPr/>
                    <a:lstStyle/>
                    <a:p>
                      <a:pPr marL="8890">
                        <a:lnSpc>
                          <a:spcPts val="2820"/>
                        </a:lnSpc>
                        <a:spcBef>
                          <a:spcPts val="380"/>
                        </a:spcBef>
                      </a:pPr>
                      <a:r>
                        <a:rPr lang="kk-KZ" sz="2400" b="1" spc="-5" dirty="0">
                          <a:latin typeface="Arial"/>
                          <a:cs typeface="Arial"/>
                        </a:rPr>
                        <a:t>Қосымша</a:t>
                      </a:r>
                      <a:r>
                        <a:rPr lang="kk-KZ" sz="2400" b="1" spc="-5" baseline="0" dirty="0">
                          <a:latin typeface="Arial"/>
                          <a:cs typeface="Arial"/>
                        </a:rPr>
                        <a:t> ақы</a:t>
                      </a:r>
                      <a:r>
                        <a:rPr sz="2400" b="1" spc="-5" dirty="0">
                          <a:latin typeface="Arial"/>
                          <a:cs typeface="Arial"/>
                        </a:rPr>
                        <a:t>:</a:t>
                      </a:r>
                      <a:endParaRPr sz="2400" dirty="0">
                        <a:latin typeface="Arial"/>
                        <a:cs typeface="Arial"/>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F0DE"/>
                    </a:solidFill>
                  </a:tcPr>
                </a:tc>
                <a:extLst>
                  <a:ext uri="{0D108BD9-81ED-4DB2-BD59-A6C34878D82A}">
                    <a16:rowId xmlns:a16="http://schemas.microsoft.com/office/drawing/2014/main" val="10003"/>
                  </a:ext>
                </a:extLst>
              </a:tr>
              <a:tr h="498728">
                <a:tc>
                  <a:txBody>
                    <a:bodyPr/>
                    <a:lstStyle/>
                    <a:p>
                      <a:pPr marL="78740">
                        <a:lnSpc>
                          <a:spcPct val="100000"/>
                        </a:lnSpc>
                        <a:spcBef>
                          <a:spcPts val="430"/>
                        </a:spcBef>
                      </a:pPr>
                      <a:r>
                        <a:rPr lang="kk-KZ" sz="2400" spc="-10" dirty="0">
                          <a:latin typeface="Arial"/>
                          <a:cs typeface="Arial"/>
                        </a:rPr>
                        <a:t>біліктілік санат </a:t>
                      </a:r>
                      <a:endParaRPr sz="2400" dirty="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ts val="2820"/>
                        </a:lnSpc>
                        <a:spcBef>
                          <a:spcPts val="1005"/>
                        </a:spcBef>
                      </a:pPr>
                      <a:r>
                        <a:rPr sz="2400" spc="-5" dirty="0">
                          <a:latin typeface="Arial"/>
                          <a:cs typeface="Arial"/>
                        </a:rPr>
                        <a:t>167 </a:t>
                      </a:r>
                      <a:r>
                        <a:rPr sz="2400" spc="-10" dirty="0">
                          <a:latin typeface="Arial"/>
                          <a:cs typeface="Arial"/>
                        </a:rPr>
                        <a:t>768х40%=67</a:t>
                      </a:r>
                      <a:r>
                        <a:rPr sz="2400" spc="20" dirty="0">
                          <a:latin typeface="Arial"/>
                          <a:cs typeface="Arial"/>
                        </a:rPr>
                        <a:t> </a:t>
                      </a:r>
                      <a:r>
                        <a:rPr sz="2400" spc="-5" dirty="0">
                          <a:latin typeface="Arial"/>
                          <a:cs typeface="Arial"/>
                        </a:rPr>
                        <a:t>107</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2890" algn="r">
                        <a:lnSpc>
                          <a:spcPts val="2820"/>
                        </a:lnSpc>
                        <a:spcBef>
                          <a:spcPts val="1005"/>
                        </a:spcBef>
                      </a:pPr>
                      <a:r>
                        <a:rPr sz="2400" spc="-5" dirty="0">
                          <a:latin typeface="Arial"/>
                          <a:cs typeface="Arial"/>
                        </a:rPr>
                        <a:t>67</a:t>
                      </a:r>
                      <a:r>
                        <a:rPr sz="2400" spc="-35" dirty="0">
                          <a:latin typeface="Arial"/>
                          <a:cs typeface="Arial"/>
                        </a:rPr>
                        <a:t> </a:t>
                      </a:r>
                      <a:r>
                        <a:rPr sz="2400" spc="-5" dirty="0">
                          <a:latin typeface="Arial"/>
                          <a:cs typeface="Arial"/>
                        </a:rPr>
                        <a:t>107</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8740">
                        <a:lnSpc>
                          <a:spcPct val="100000"/>
                        </a:lnSpc>
                        <a:spcBef>
                          <a:spcPts val="430"/>
                        </a:spcBef>
                      </a:pPr>
                      <a:r>
                        <a:rPr lang="kk-KZ" sz="2400" spc="-10" dirty="0">
                          <a:latin typeface="Arial"/>
                          <a:cs typeface="Arial"/>
                        </a:rPr>
                        <a:t>біліктілік санат </a:t>
                      </a:r>
                      <a:endParaRPr lang="kk-KZ" sz="2400" dirty="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ts val="2820"/>
                        </a:lnSpc>
                        <a:spcBef>
                          <a:spcPts val="1005"/>
                        </a:spcBef>
                      </a:pPr>
                      <a:r>
                        <a:rPr sz="2400" spc="-5" dirty="0">
                          <a:latin typeface="Arial"/>
                          <a:cs typeface="Arial"/>
                        </a:rPr>
                        <a:t>146 </a:t>
                      </a:r>
                      <a:r>
                        <a:rPr sz="2400" spc="-10" dirty="0">
                          <a:latin typeface="Arial"/>
                          <a:cs typeface="Arial"/>
                        </a:rPr>
                        <a:t>532х40%=58</a:t>
                      </a:r>
                      <a:r>
                        <a:rPr sz="2400" spc="20" dirty="0">
                          <a:latin typeface="Arial"/>
                          <a:cs typeface="Arial"/>
                        </a:rPr>
                        <a:t> </a:t>
                      </a:r>
                      <a:r>
                        <a:rPr sz="2400" spc="-5" dirty="0">
                          <a:latin typeface="Arial"/>
                          <a:cs typeface="Arial"/>
                        </a:rPr>
                        <a:t>612</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83234" algn="r">
                        <a:lnSpc>
                          <a:spcPts val="2820"/>
                        </a:lnSpc>
                        <a:spcBef>
                          <a:spcPts val="1005"/>
                        </a:spcBef>
                      </a:pPr>
                      <a:r>
                        <a:rPr sz="2400" spc="-5" dirty="0">
                          <a:latin typeface="Arial"/>
                          <a:cs typeface="Arial"/>
                        </a:rPr>
                        <a:t>58</a:t>
                      </a:r>
                      <a:r>
                        <a:rPr sz="2400" spc="-20" dirty="0">
                          <a:latin typeface="Arial"/>
                          <a:cs typeface="Arial"/>
                        </a:rPr>
                        <a:t> </a:t>
                      </a:r>
                      <a:r>
                        <a:rPr sz="2400" spc="-5" dirty="0">
                          <a:latin typeface="Arial"/>
                          <a:cs typeface="Arial"/>
                        </a:rPr>
                        <a:t>612</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98601">
                <a:tc>
                  <a:txBody>
                    <a:bodyPr/>
                    <a:lstStyle/>
                    <a:p>
                      <a:pPr marL="78740">
                        <a:lnSpc>
                          <a:spcPct val="100000"/>
                        </a:lnSpc>
                        <a:spcBef>
                          <a:spcPts val="430"/>
                        </a:spcBef>
                      </a:pPr>
                      <a:r>
                        <a:rPr lang="kk-KZ" sz="2400" spc="-5" dirty="0">
                          <a:latin typeface="Arial"/>
                          <a:cs typeface="Arial"/>
                        </a:rPr>
                        <a:t>сынып жетекшілік </a:t>
                      </a:r>
                      <a:r>
                        <a:rPr sz="2400" spc="-10" dirty="0">
                          <a:latin typeface="Arial"/>
                          <a:cs typeface="Arial"/>
                        </a:rPr>
                        <a:t>.</a:t>
                      </a:r>
                      <a:endParaRPr sz="2400" dirty="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ts val="2820"/>
                        </a:lnSpc>
                        <a:spcBef>
                          <a:spcPts val="1005"/>
                        </a:spcBef>
                      </a:pPr>
                      <a:r>
                        <a:rPr sz="2400" spc="-5" dirty="0">
                          <a:latin typeface="Arial"/>
                          <a:cs typeface="Arial"/>
                        </a:rPr>
                        <a:t>17</a:t>
                      </a:r>
                      <a:r>
                        <a:rPr sz="2400" spc="-10" dirty="0">
                          <a:latin typeface="Arial"/>
                          <a:cs typeface="Arial"/>
                        </a:rPr>
                        <a:t> 697х60%=10</a:t>
                      </a:r>
                      <a:r>
                        <a:rPr sz="2400" spc="15" dirty="0">
                          <a:latin typeface="Arial"/>
                          <a:cs typeface="Arial"/>
                        </a:rPr>
                        <a:t> </a:t>
                      </a:r>
                      <a:r>
                        <a:rPr sz="2400" spc="-5" dirty="0">
                          <a:latin typeface="Arial"/>
                          <a:cs typeface="Arial"/>
                        </a:rPr>
                        <a:t>618</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2890" algn="r">
                        <a:lnSpc>
                          <a:spcPts val="2820"/>
                        </a:lnSpc>
                        <a:spcBef>
                          <a:spcPts val="1005"/>
                        </a:spcBef>
                      </a:pPr>
                      <a:r>
                        <a:rPr sz="2400" spc="-5" dirty="0">
                          <a:latin typeface="Arial"/>
                          <a:cs typeface="Arial"/>
                        </a:rPr>
                        <a:t>10</a:t>
                      </a:r>
                      <a:r>
                        <a:rPr sz="2400" spc="-35" dirty="0">
                          <a:latin typeface="Arial"/>
                          <a:cs typeface="Arial"/>
                        </a:rPr>
                        <a:t> </a:t>
                      </a:r>
                      <a:r>
                        <a:rPr sz="2400" spc="-5" dirty="0">
                          <a:latin typeface="Arial"/>
                          <a:cs typeface="Arial"/>
                        </a:rPr>
                        <a:t>618</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98729">
                <a:tc>
                  <a:txBody>
                    <a:bodyPr/>
                    <a:lstStyle/>
                    <a:p>
                      <a:pPr marL="78740">
                        <a:lnSpc>
                          <a:spcPct val="100000"/>
                        </a:lnSpc>
                        <a:spcBef>
                          <a:spcPts val="430"/>
                        </a:spcBef>
                      </a:pPr>
                      <a:r>
                        <a:rPr lang="kk-KZ" sz="2400" spc="-5" dirty="0">
                          <a:latin typeface="Arial"/>
                          <a:cs typeface="Arial"/>
                        </a:rPr>
                        <a:t>дәптер тексеру</a:t>
                      </a:r>
                      <a:r>
                        <a:rPr sz="2400" spc="-25" dirty="0">
                          <a:latin typeface="Arial"/>
                          <a:cs typeface="Arial"/>
                        </a:rPr>
                        <a:t>.</a:t>
                      </a:r>
                      <a:endParaRPr sz="2400" dirty="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ts val="2820"/>
                        </a:lnSpc>
                        <a:spcBef>
                          <a:spcPts val="1005"/>
                        </a:spcBef>
                      </a:pPr>
                      <a:r>
                        <a:rPr sz="2400" spc="-5" dirty="0">
                          <a:latin typeface="Arial"/>
                          <a:cs typeface="Arial"/>
                        </a:rPr>
                        <a:t>17</a:t>
                      </a:r>
                      <a:r>
                        <a:rPr sz="2400" spc="-15" dirty="0">
                          <a:latin typeface="Arial"/>
                          <a:cs typeface="Arial"/>
                        </a:rPr>
                        <a:t> </a:t>
                      </a:r>
                      <a:r>
                        <a:rPr sz="2400" spc="-10" dirty="0">
                          <a:latin typeface="Arial"/>
                          <a:cs typeface="Arial"/>
                        </a:rPr>
                        <a:t>697х50%=8</a:t>
                      </a:r>
                      <a:r>
                        <a:rPr sz="2400" spc="25" dirty="0">
                          <a:latin typeface="Arial"/>
                          <a:cs typeface="Arial"/>
                        </a:rPr>
                        <a:t> </a:t>
                      </a:r>
                      <a:r>
                        <a:rPr sz="2400" spc="-5" dirty="0">
                          <a:latin typeface="Arial"/>
                          <a:cs typeface="Arial"/>
                        </a:rPr>
                        <a:t>849</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4160" algn="r">
                        <a:lnSpc>
                          <a:spcPts val="2820"/>
                        </a:lnSpc>
                        <a:spcBef>
                          <a:spcPts val="1005"/>
                        </a:spcBef>
                      </a:pPr>
                      <a:r>
                        <a:rPr sz="2400" spc="-5" dirty="0">
                          <a:latin typeface="Arial"/>
                          <a:cs typeface="Arial"/>
                        </a:rPr>
                        <a:t>8</a:t>
                      </a:r>
                      <a:r>
                        <a:rPr sz="2400" spc="-30" dirty="0">
                          <a:latin typeface="Arial"/>
                          <a:cs typeface="Arial"/>
                        </a:rPr>
                        <a:t> </a:t>
                      </a:r>
                      <a:r>
                        <a:rPr sz="2400" spc="-5" dirty="0">
                          <a:latin typeface="Arial"/>
                          <a:cs typeface="Arial"/>
                        </a:rPr>
                        <a:t>849</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498601">
                <a:tc>
                  <a:txBody>
                    <a:bodyPr/>
                    <a:lstStyle/>
                    <a:p>
                      <a:pPr marL="78740">
                        <a:lnSpc>
                          <a:spcPct val="100000"/>
                        </a:lnSpc>
                        <a:spcBef>
                          <a:spcPts val="434"/>
                        </a:spcBef>
                      </a:pPr>
                      <a:r>
                        <a:rPr lang="kk-KZ" sz="2400" spc="-5" dirty="0">
                          <a:latin typeface="Arial"/>
                          <a:cs typeface="Arial"/>
                        </a:rPr>
                        <a:t>жаңартылған</a:t>
                      </a:r>
                      <a:r>
                        <a:rPr lang="kk-KZ" sz="2400" spc="-5" baseline="0" dirty="0">
                          <a:latin typeface="Arial"/>
                          <a:cs typeface="Arial"/>
                        </a:rPr>
                        <a:t> мазмұн</a:t>
                      </a:r>
                      <a:endParaRPr sz="2400" dirty="0">
                        <a:latin typeface="Arial"/>
                        <a:cs typeface="Arial"/>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ts val="2820"/>
                        </a:lnSpc>
                        <a:spcBef>
                          <a:spcPts val="1005"/>
                        </a:spcBef>
                      </a:pPr>
                      <a:r>
                        <a:rPr sz="2400" spc="-5" dirty="0">
                          <a:latin typeface="Arial"/>
                          <a:cs typeface="Arial"/>
                        </a:rPr>
                        <a:t>167 </a:t>
                      </a:r>
                      <a:r>
                        <a:rPr sz="2400" spc="-10" dirty="0">
                          <a:latin typeface="Arial"/>
                          <a:cs typeface="Arial"/>
                        </a:rPr>
                        <a:t>768х30%=50</a:t>
                      </a:r>
                      <a:r>
                        <a:rPr sz="2400" spc="20" dirty="0">
                          <a:latin typeface="Arial"/>
                          <a:cs typeface="Arial"/>
                        </a:rPr>
                        <a:t> </a:t>
                      </a:r>
                      <a:r>
                        <a:rPr sz="2400" spc="-5" dirty="0">
                          <a:latin typeface="Arial"/>
                          <a:cs typeface="Arial"/>
                        </a:rPr>
                        <a:t>030</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2890" algn="r">
                        <a:lnSpc>
                          <a:spcPts val="2820"/>
                        </a:lnSpc>
                        <a:spcBef>
                          <a:spcPts val="1005"/>
                        </a:spcBef>
                      </a:pPr>
                      <a:r>
                        <a:rPr sz="2400" spc="-5" dirty="0">
                          <a:latin typeface="Arial"/>
                          <a:cs typeface="Arial"/>
                        </a:rPr>
                        <a:t>50</a:t>
                      </a:r>
                      <a:r>
                        <a:rPr sz="2400" spc="-35" dirty="0">
                          <a:latin typeface="Arial"/>
                          <a:cs typeface="Arial"/>
                        </a:rPr>
                        <a:t> </a:t>
                      </a:r>
                      <a:r>
                        <a:rPr sz="2400" spc="-5" dirty="0">
                          <a:latin typeface="Arial"/>
                          <a:cs typeface="Arial"/>
                        </a:rPr>
                        <a:t>330</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498728">
                <a:tc>
                  <a:txBody>
                    <a:bodyPr/>
                    <a:lstStyle/>
                    <a:p>
                      <a:pPr marL="78740">
                        <a:lnSpc>
                          <a:spcPct val="100000"/>
                        </a:lnSpc>
                        <a:spcBef>
                          <a:spcPts val="434"/>
                        </a:spcBef>
                      </a:pPr>
                      <a:r>
                        <a:rPr lang="kk-KZ" sz="2400" spc="-5" dirty="0">
                          <a:latin typeface="Arial"/>
                          <a:cs typeface="Arial"/>
                        </a:rPr>
                        <a:t>магистрлік</a:t>
                      </a:r>
                      <a:endParaRPr sz="2400" dirty="0">
                        <a:latin typeface="Arial"/>
                        <a:cs typeface="Arial"/>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ts val="2820"/>
                        </a:lnSpc>
                        <a:spcBef>
                          <a:spcPts val="1010"/>
                        </a:spcBef>
                      </a:pPr>
                      <a:r>
                        <a:rPr sz="2400" spc="-5" dirty="0">
                          <a:latin typeface="Arial"/>
                          <a:cs typeface="Arial"/>
                        </a:rPr>
                        <a:t>3</a:t>
                      </a:r>
                      <a:r>
                        <a:rPr sz="2400" spc="-10" dirty="0">
                          <a:latin typeface="Arial"/>
                          <a:cs typeface="Arial"/>
                        </a:rPr>
                        <a:t> 932х10МРП=39</a:t>
                      </a:r>
                      <a:r>
                        <a:rPr sz="2400" spc="20" dirty="0">
                          <a:latin typeface="Arial"/>
                          <a:cs typeface="Arial"/>
                        </a:rPr>
                        <a:t> </a:t>
                      </a:r>
                      <a:r>
                        <a:rPr sz="2400" spc="-5" dirty="0">
                          <a:latin typeface="Arial"/>
                          <a:cs typeface="Arial"/>
                        </a:rPr>
                        <a:t>320</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2890" algn="r">
                        <a:lnSpc>
                          <a:spcPts val="2820"/>
                        </a:lnSpc>
                        <a:spcBef>
                          <a:spcPts val="1010"/>
                        </a:spcBef>
                      </a:pPr>
                      <a:r>
                        <a:rPr sz="2400" spc="-5" dirty="0">
                          <a:latin typeface="Arial"/>
                          <a:cs typeface="Arial"/>
                        </a:rPr>
                        <a:t>39</a:t>
                      </a:r>
                      <a:r>
                        <a:rPr sz="2400" spc="-35" dirty="0">
                          <a:latin typeface="Arial"/>
                          <a:cs typeface="Arial"/>
                        </a:rPr>
                        <a:t> </a:t>
                      </a:r>
                      <a:r>
                        <a:rPr sz="2400" spc="-5" dirty="0">
                          <a:latin typeface="Arial"/>
                          <a:cs typeface="Arial"/>
                        </a:rPr>
                        <a:t>320</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498602">
                <a:tc>
                  <a:txBody>
                    <a:bodyPr/>
                    <a:lstStyle/>
                    <a:p>
                      <a:pPr marL="78740">
                        <a:lnSpc>
                          <a:spcPct val="100000"/>
                        </a:lnSpc>
                        <a:spcBef>
                          <a:spcPts val="434"/>
                        </a:spcBef>
                      </a:pPr>
                      <a:r>
                        <a:rPr lang="kk-KZ" sz="2400" spc="-5" dirty="0">
                          <a:latin typeface="Arial"/>
                          <a:cs typeface="Arial"/>
                        </a:rPr>
                        <a:t>тәлімгерлік</a:t>
                      </a:r>
                      <a:endParaRPr sz="2400" dirty="0">
                        <a:latin typeface="Arial"/>
                        <a:cs typeface="Arial"/>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ts val="2820"/>
                        </a:lnSpc>
                        <a:spcBef>
                          <a:spcPts val="1005"/>
                        </a:spcBef>
                      </a:pPr>
                      <a:r>
                        <a:rPr sz="2400" spc="-10" dirty="0">
                          <a:latin typeface="Arial"/>
                          <a:cs typeface="Arial"/>
                        </a:rPr>
                        <a:t>17697х100%=17</a:t>
                      </a:r>
                      <a:r>
                        <a:rPr sz="2400" spc="50" dirty="0">
                          <a:latin typeface="Arial"/>
                          <a:cs typeface="Arial"/>
                        </a:rPr>
                        <a:t> </a:t>
                      </a:r>
                      <a:r>
                        <a:rPr sz="2400" spc="-5" dirty="0">
                          <a:latin typeface="Arial"/>
                          <a:cs typeface="Arial"/>
                        </a:rPr>
                        <a:t>697</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2890" algn="r">
                        <a:lnSpc>
                          <a:spcPts val="2820"/>
                        </a:lnSpc>
                        <a:spcBef>
                          <a:spcPts val="1005"/>
                        </a:spcBef>
                      </a:pPr>
                      <a:r>
                        <a:rPr sz="2400" spc="-5" dirty="0">
                          <a:latin typeface="Arial"/>
                          <a:cs typeface="Arial"/>
                        </a:rPr>
                        <a:t>17</a:t>
                      </a:r>
                      <a:r>
                        <a:rPr sz="2400" spc="-35" dirty="0">
                          <a:latin typeface="Arial"/>
                          <a:cs typeface="Arial"/>
                        </a:rPr>
                        <a:t> </a:t>
                      </a:r>
                      <a:r>
                        <a:rPr sz="2400" spc="-5" dirty="0">
                          <a:latin typeface="Arial"/>
                          <a:cs typeface="Arial"/>
                        </a:rPr>
                        <a:t>697</a:t>
                      </a:r>
                      <a:endParaRPr sz="2400">
                        <a:latin typeface="Arial"/>
                        <a:cs typeface="Arial"/>
                      </a:endParaRPr>
                    </a:p>
                  </a:txBody>
                  <a:tcPr marL="0" marR="0" marT="127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498728">
                <a:tc>
                  <a:txBody>
                    <a:bodyPr/>
                    <a:lstStyle/>
                    <a:p>
                      <a:pPr marL="78740">
                        <a:lnSpc>
                          <a:spcPct val="100000"/>
                        </a:lnSpc>
                        <a:spcBef>
                          <a:spcPts val="434"/>
                        </a:spcBef>
                      </a:pPr>
                      <a:r>
                        <a:rPr lang="kk-KZ" sz="2400" spc="-5" dirty="0">
                          <a:latin typeface="Arial"/>
                          <a:cs typeface="Arial"/>
                        </a:rPr>
                        <a:t>ағылшын тілі</a:t>
                      </a:r>
                      <a:r>
                        <a:rPr lang="kk-KZ" sz="2400" spc="-5" baseline="0" dirty="0">
                          <a:latin typeface="Arial"/>
                          <a:cs typeface="Arial"/>
                        </a:rPr>
                        <a:t>нен сабақ</a:t>
                      </a:r>
                      <a:endParaRPr sz="2400" dirty="0">
                        <a:latin typeface="Arial"/>
                        <a:cs typeface="Arial"/>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nSpc>
                          <a:spcPts val="2820"/>
                        </a:lnSpc>
                        <a:spcBef>
                          <a:spcPts val="1010"/>
                        </a:spcBef>
                      </a:pPr>
                      <a:r>
                        <a:rPr sz="2400" spc="-5" dirty="0">
                          <a:latin typeface="Arial"/>
                          <a:cs typeface="Arial"/>
                        </a:rPr>
                        <a:t>17</a:t>
                      </a:r>
                      <a:r>
                        <a:rPr sz="2400" spc="-10" dirty="0">
                          <a:latin typeface="Arial"/>
                          <a:cs typeface="Arial"/>
                        </a:rPr>
                        <a:t> 697х200%=35</a:t>
                      </a:r>
                      <a:r>
                        <a:rPr sz="2400" spc="35" dirty="0">
                          <a:latin typeface="Arial"/>
                          <a:cs typeface="Arial"/>
                        </a:rPr>
                        <a:t> </a:t>
                      </a:r>
                      <a:r>
                        <a:rPr sz="2400" spc="-5" dirty="0">
                          <a:latin typeface="Arial"/>
                          <a:cs typeface="Arial"/>
                        </a:rPr>
                        <a:t>394</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2890" algn="r">
                        <a:lnSpc>
                          <a:spcPts val="2820"/>
                        </a:lnSpc>
                        <a:spcBef>
                          <a:spcPts val="1010"/>
                        </a:spcBef>
                      </a:pPr>
                      <a:r>
                        <a:rPr sz="2400" spc="-5" dirty="0">
                          <a:latin typeface="Arial"/>
                          <a:cs typeface="Arial"/>
                        </a:rPr>
                        <a:t>35</a:t>
                      </a:r>
                      <a:r>
                        <a:rPr sz="2400" spc="-35" dirty="0">
                          <a:latin typeface="Arial"/>
                          <a:cs typeface="Arial"/>
                        </a:rPr>
                        <a:t> </a:t>
                      </a:r>
                      <a:r>
                        <a:rPr sz="2400" spc="-5" dirty="0">
                          <a:latin typeface="Arial"/>
                          <a:cs typeface="Arial"/>
                        </a:rPr>
                        <a:t>394</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498602">
                <a:tc>
                  <a:txBody>
                    <a:bodyPr/>
                    <a:lstStyle/>
                    <a:p>
                      <a:pPr>
                        <a:lnSpc>
                          <a:spcPct val="100000"/>
                        </a:lnSpc>
                      </a:pPr>
                      <a:endParaRPr sz="24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04800" algn="r">
                        <a:lnSpc>
                          <a:spcPts val="2815"/>
                        </a:lnSpc>
                        <a:spcBef>
                          <a:spcPts val="1010"/>
                        </a:spcBef>
                      </a:pPr>
                      <a:r>
                        <a:rPr sz="2400" spc="-5" dirty="0">
                          <a:latin typeface="Arial"/>
                          <a:cs typeface="Arial"/>
                        </a:rPr>
                        <a:t>229</a:t>
                      </a:r>
                      <a:r>
                        <a:rPr sz="2400" spc="-30" dirty="0">
                          <a:latin typeface="Arial"/>
                          <a:cs typeface="Arial"/>
                        </a:rPr>
                        <a:t> </a:t>
                      </a:r>
                      <a:r>
                        <a:rPr sz="2400" spc="-5" dirty="0">
                          <a:latin typeface="Arial"/>
                          <a:cs typeface="Arial"/>
                        </a:rPr>
                        <a:t>315</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83234" algn="r">
                        <a:lnSpc>
                          <a:spcPts val="2815"/>
                        </a:lnSpc>
                        <a:spcBef>
                          <a:spcPts val="1010"/>
                        </a:spcBef>
                      </a:pPr>
                      <a:r>
                        <a:rPr sz="2400" spc="-5" dirty="0">
                          <a:solidFill>
                            <a:srgbClr val="FF0000"/>
                          </a:solidFill>
                          <a:latin typeface="Arial"/>
                          <a:cs typeface="Arial"/>
                        </a:rPr>
                        <a:t>58</a:t>
                      </a:r>
                      <a:r>
                        <a:rPr sz="2400" spc="-20" dirty="0">
                          <a:solidFill>
                            <a:srgbClr val="FF0000"/>
                          </a:solidFill>
                          <a:latin typeface="Arial"/>
                          <a:cs typeface="Arial"/>
                        </a:rPr>
                        <a:t> </a:t>
                      </a:r>
                      <a:r>
                        <a:rPr sz="2400" spc="-5" dirty="0">
                          <a:solidFill>
                            <a:srgbClr val="FF0000"/>
                          </a:solidFill>
                          <a:latin typeface="Arial"/>
                          <a:cs typeface="Arial"/>
                        </a:rPr>
                        <a:t>612</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498728">
                <a:tc>
                  <a:txBody>
                    <a:bodyPr/>
                    <a:lstStyle/>
                    <a:p>
                      <a:pPr marL="92075">
                        <a:lnSpc>
                          <a:spcPts val="2815"/>
                        </a:lnSpc>
                        <a:spcBef>
                          <a:spcPts val="1010"/>
                        </a:spcBef>
                      </a:pPr>
                      <a:r>
                        <a:rPr lang="kk-KZ" sz="2400" b="1" spc="-25" dirty="0">
                          <a:solidFill>
                            <a:srgbClr val="001F5F"/>
                          </a:solidFill>
                          <a:latin typeface="Arial"/>
                          <a:cs typeface="Arial"/>
                        </a:rPr>
                        <a:t>барлығы</a:t>
                      </a:r>
                      <a:endParaRPr sz="2400" dirty="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04800" algn="r">
                        <a:lnSpc>
                          <a:spcPts val="2815"/>
                        </a:lnSpc>
                        <a:spcBef>
                          <a:spcPts val="1010"/>
                        </a:spcBef>
                      </a:pPr>
                      <a:r>
                        <a:rPr sz="2400" b="1" spc="-5" dirty="0">
                          <a:solidFill>
                            <a:srgbClr val="001F5F"/>
                          </a:solidFill>
                          <a:latin typeface="Arial"/>
                          <a:cs typeface="Arial"/>
                        </a:rPr>
                        <a:t>396</a:t>
                      </a:r>
                      <a:r>
                        <a:rPr sz="2400" b="1" spc="-30" dirty="0">
                          <a:solidFill>
                            <a:srgbClr val="001F5F"/>
                          </a:solidFill>
                          <a:latin typeface="Arial"/>
                          <a:cs typeface="Arial"/>
                        </a:rPr>
                        <a:t> </a:t>
                      </a:r>
                      <a:r>
                        <a:rPr sz="2400" b="1" spc="-5" dirty="0">
                          <a:solidFill>
                            <a:srgbClr val="001F5F"/>
                          </a:solidFill>
                          <a:latin typeface="Arial"/>
                          <a:cs typeface="Arial"/>
                        </a:rPr>
                        <a:t>083</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ts val="2815"/>
                        </a:lnSpc>
                        <a:spcBef>
                          <a:spcPts val="1010"/>
                        </a:spcBef>
                      </a:pPr>
                      <a:r>
                        <a:rPr lang="kk-KZ" sz="2400" b="1" spc="-25" dirty="0">
                          <a:solidFill>
                            <a:srgbClr val="001F5F"/>
                          </a:solidFill>
                          <a:latin typeface="Arial"/>
                          <a:cs typeface="Arial"/>
                        </a:rPr>
                        <a:t>барлығы</a:t>
                      </a:r>
                      <a:endParaRPr sz="2400" dirty="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4510" algn="r">
                        <a:lnSpc>
                          <a:spcPts val="2815"/>
                        </a:lnSpc>
                        <a:spcBef>
                          <a:spcPts val="1010"/>
                        </a:spcBef>
                      </a:pPr>
                      <a:r>
                        <a:rPr sz="2400" b="1" spc="-5" dirty="0">
                          <a:solidFill>
                            <a:srgbClr val="001F5F"/>
                          </a:solidFill>
                          <a:latin typeface="Arial"/>
                          <a:cs typeface="Arial"/>
                        </a:rPr>
                        <a:t>205</a:t>
                      </a:r>
                      <a:r>
                        <a:rPr sz="2400" b="1" spc="-15" dirty="0">
                          <a:solidFill>
                            <a:srgbClr val="001F5F"/>
                          </a:solidFill>
                          <a:latin typeface="Arial"/>
                          <a:cs typeface="Arial"/>
                        </a:rPr>
                        <a:t> </a:t>
                      </a:r>
                      <a:r>
                        <a:rPr sz="2400" b="1" spc="-5" dirty="0">
                          <a:solidFill>
                            <a:srgbClr val="001F5F"/>
                          </a:solidFill>
                          <a:latin typeface="Arial"/>
                          <a:cs typeface="Arial"/>
                        </a:rPr>
                        <a:t>144</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498665">
                <a:tc gridSpan="2">
                  <a:txBody>
                    <a:bodyPr/>
                    <a:lstStyle/>
                    <a:p>
                      <a:pPr marL="92075">
                        <a:lnSpc>
                          <a:spcPts val="2815"/>
                        </a:lnSpc>
                        <a:spcBef>
                          <a:spcPts val="1010"/>
                        </a:spcBef>
                      </a:pPr>
                      <a:r>
                        <a:rPr lang="kk-KZ" sz="2400" b="1" i="1" spc="-5" dirty="0">
                          <a:solidFill>
                            <a:srgbClr val="001F5F"/>
                          </a:solidFill>
                          <a:latin typeface="Arial"/>
                          <a:cs typeface="Arial"/>
                        </a:rPr>
                        <a:t>Салықтарды</a:t>
                      </a:r>
                      <a:r>
                        <a:rPr lang="kk-KZ" sz="2400" b="1" i="1" spc="-5" baseline="0" dirty="0">
                          <a:solidFill>
                            <a:srgbClr val="001F5F"/>
                          </a:solidFill>
                          <a:latin typeface="Arial"/>
                          <a:cs typeface="Arial"/>
                        </a:rPr>
                        <a:t> шегергенде</a:t>
                      </a:r>
                      <a:endParaRPr sz="2400" dirty="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525145">
                        <a:lnSpc>
                          <a:spcPts val="2815"/>
                        </a:lnSpc>
                        <a:spcBef>
                          <a:spcPts val="1010"/>
                        </a:spcBef>
                      </a:pPr>
                      <a:r>
                        <a:rPr sz="2400" b="1" spc="-5" dirty="0">
                          <a:solidFill>
                            <a:srgbClr val="001F5F"/>
                          </a:solidFill>
                          <a:latin typeface="Arial"/>
                          <a:cs typeface="Arial"/>
                        </a:rPr>
                        <a:t>313</a:t>
                      </a:r>
                      <a:r>
                        <a:rPr sz="2400" b="1" spc="-30" dirty="0">
                          <a:solidFill>
                            <a:srgbClr val="001F5F"/>
                          </a:solidFill>
                          <a:latin typeface="Arial"/>
                          <a:cs typeface="Arial"/>
                        </a:rPr>
                        <a:t> </a:t>
                      </a:r>
                      <a:r>
                        <a:rPr sz="2400" b="1" spc="-5" dirty="0">
                          <a:solidFill>
                            <a:srgbClr val="001F5F"/>
                          </a:solidFill>
                          <a:latin typeface="Arial"/>
                          <a:cs typeface="Arial"/>
                        </a:rPr>
                        <a:t>698</a:t>
                      </a:r>
                      <a:endParaRPr sz="240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L="92710">
                        <a:lnSpc>
                          <a:spcPts val="2815"/>
                        </a:lnSpc>
                        <a:spcBef>
                          <a:spcPts val="1010"/>
                        </a:spcBef>
                      </a:pPr>
                      <a:r>
                        <a:rPr lang="kk-KZ" sz="2400" b="1" dirty="0">
                          <a:solidFill>
                            <a:srgbClr val="002060"/>
                          </a:solidFill>
                          <a:latin typeface="Arial"/>
                          <a:cs typeface="Arial"/>
                        </a:rPr>
                        <a:t>Салықтарды шегергенде</a:t>
                      </a:r>
                      <a:endParaRPr sz="2400" b="1" dirty="0">
                        <a:solidFill>
                          <a:srgbClr val="002060"/>
                        </a:solidFill>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R="567055" algn="r">
                        <a:lnSpc>
                          <a:spcPts val="2815"/>
                        </a:lnSpc>
                        <a:spcBef>
                          <a:spcPts val="1010"/>
                        </a:spcBef>
                      </a:pPr>
                      <a:r>
                        <a:rPr sz="2400" b="1" spc="-5" dirty="0">
                          <a:solidFill>
                            <a:srgbClr val="001F5F"/>
                          </a:solidFill>
                          <a:latin typeface="Arial"/>
                          <a:cs typeface="Arial"/>
                        </a:rPr>
                        <a:t>162</a:t>
                      </a:r>
                      <a:r>
                        <a:rPr sz="2400" b="1" spc="-30" dirty="0">
                          <a:solidFill>
                            <a:srgbClr val="001F5F"/>
                          </a:solidFill>
                          <a:latin typeface="Arial"/>
                          <a:cs typeface="Arial"/>
                        </a:rPr>
                        <a:t> </a:t>
                      </a:r>
                      <a:r>
                        <a:rPr sz="2400" b="1" spc="-5" dirty="0">
                          <a:solidFill>
                            <a:srgbClr val="001F5F"/>
                          </a:solidFill>
                          <a:latin typeface="Arial"/>
                          <a:cs typeface="Arial"/>
                        </a:rPr>
                        <a:t>474</a:t>
                      </a:r>
                      <a:endParaRPr sz="2400" dirty="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bl>
          </a:graphicData>
        </a:graphic>
      </p:graphicFrame>
      <p:sp>
        <p:nvSpPr>
          <p:cNvPr id="3" name="object 3"/>
          <p:cNvSpPr txBox="1"/>
          <p:nvPr/>
        </p:nvSpPr>
        <p:spPr>
          <a:xfrm>
            <a:off x="304800" y="1714500"/>
            <a:ext cx="1600200" cy="1108075"/>
          </a:xfrm>
          <a:prstGeom prst="rect">
            <a:avLst/>
          </a:prstGeom>
          <a:solidFill>
            <a:srgbClr val="FFC000"/>
          </a:solidFill>
        </p:spPr>
        <p:txBody>
          <a:bodyPr vert="horz" wrap="square" lIns="0" tIns="0" rIns="0" bIns="0" rtlCol="0">
            <a:spAutoFit/>
          </a:bodyPr>
          <a:lstStyle/>
          <a:p>
            <a:pPr marL="90805">
              <a:lnSpc>
                <a:spcPts val="7859"/>
              </a:lnSpc>
            </a:pPr>
            <a:r>
              <a:rPr sz="6600" b="1" spc="-5" dirty="0">
                <a:solidFill>
                  <a:srgbClr val="001F5F"/>
                </a:solidFill>
                <a:latin typeface="Calibri"/>
                <a:cs typeface="Calibri"/>
              </a:rPr>
              <a:t>В2</a:t>
            </a:r>
            <a:endParaRPr sz="6600">
              <a:latin typeface="Calibri"/>
              <a:cs typeface="Calibri"/>
            </a:endParaRPr>
          </a:p>
        </p:txBody>
      </p:sp>
      <p:sp>
        <p:nvSpPr>
          <p:cNvPr id="4" name="object 4"/>
          <p:cNvSpPr txBox="1">
            <a:spLocks noGrp="1"/>
          </p:cNvSpPr>
          <p:nvPr>
            <p:ph type="title"/>
          </p:nvPr>
        </p:nvSpPr>
        <p:spPr>
          <a:xfrm>
            <a:off x="9296400" y="1638300"/>
            <a:ext cx="1447800" cy="1201420"/>
          </a:xfrm>
          <a:prstGeom prst="rect">
            <a:avLst/>
          </a:prstGeom>
          <a:solidFill>
            <a:srgbClr val="FFC000"/>
          </a:solidFill>
        </p:spPr>
        <p:txBody>
          <a:bodyPr vert="horz" wrap="square" lIns="0" tIns="0" rIns="0" bIns="0" rtlCol="0">
            <a:spAutoFit/>
          </a:bodyPr>
          <a:lstStyle/>
          <a:p>
            <a:pPr marL="92075">
              <a:lnSpc>
                <a:spcPts val="8545"/>
              </a:lnSpc>
            </a:pPr>
            <a:r>
              <a:rPr sz="7200" spc="-10" dirty="0">
                <a:latin typeface="Calibri"/>
                <a:cs typeface="Calibri"/>
              </a:rPr>
              <a:t>В3</a:t>
            </a:r>
            <a:endParaRPr sz="7200">
              <a:latin typeface="Calibri"/>
              <a:cs typeface="Calibri"/>
            </a:endParaRPr>
          </a:p>
        </p:txBody>
      </p:sp>
      <p:sp>
        <p:nvSpPr>
          <p:cNvPr id="5" name="object 5"/>
          <p:cNvSpPr txBox="1"/>
          <p:nvPr/>
        </p:nvSpPr>
        <p:spPr>
          <a:xfrm>
            <a:off x="2057400" y="1846296"/>
            <a:ext cx="6934201" cy="1120178"/>
          </a:xfrm>
          <a:prstGeom prst="rect">
            <a:avLst/>
          </a:prstGeom>
          <a:ln w="9144">
            <a:solidFill>
              <a:srgbClr val="000000"/>
            </a:solidFill>
          </a:ln>
        </p:spPr>
        <p:txBody>
          <a:bodyPr vert="horz" wrap="square" lIns="0" tIns="4445" rIns="0" bIns="0" rtlCol="0">
            <a:spAutoFit/>
          </a:bodyPr>
          <a:lstStyle/>
          <a:p>
            <a:pPr marR="628015">
              <a:lnSpc>
                <a:spcPts val="2880"/>
              </a:lnSpc>
              <a:spcBef>
                <a:spcPts val="35"/>
              </a:spcBef>
            </a:pPr>
            <a:r>
              <a:rPr lang="ru-RU" sz="2400" spc="-5" dirty="0" err="1">
                <a:solidFill>
                  <a:srgbClr val="001F5F"/>
                </a:solidFill>
                <a:latin typeface="Arial"/>
                <a:cs typeface="Arial"/>
              </a:rPr>
              <a:t>Мысалы</a:t>
            </a:r>
            <a:r>
              <a:rPr lang="ru-RU" sz="2400" spc="-5" dirty="0">
                <a:solidFill>
                  <a:srgbClr val="001F5F"/>
                </a:solidFill>
                <a:latin typeface="Arial"/>
                <a:cs typeface="Arial"/>
              </a:rPr>
              <a:t>: </a:t>
            </a:r>
            <a:r>
              <a:rPr lang="ru-RU" sz="2400" spc="-5" dirty="0" err="1">
                <a:solidFill>
                  <a:srgbClr val="001F5F"/>
                </a:solidFill>
                <a:latin typeface="Arial"/>
                <a:cs typeface="Arial"/>
              </a:rPr>
              <a:t>жоғары</a:t>
            </a:r>
            <a:r>
              <a:rPr lang="ru-RU" sz="2400" spc="-5" dirty="0">
                <a:solidFill>
                  <a:srgbClr val="001F5F"/>
                </a:solidFill>
                <a:latin typeface="Arial"/>
                <a:cs typeface="Arial"/>
              </a:rPr>
              <a:t> </a:t>
            </a:r>
            <a:r>
              <a:rPr lang="ru-RU" sz="2400" spc="-5" dirty="0" err="1">
                <a:solidFill>
                  <a:srgbClr val="001F5F"/>
                </a:solidFill>
                <a:latin typeface="Arial"/>
                <a:cs typeface="Arial"/>
              </a:rPr>
              <a:t>білімі</a:t>
            </a:r>
            <a:r>
              <a:rPr lang="ru-RU" sz="2400" spc="-5" dirty="0">
                <a:solidFill>
                  <a:srgbClr val="001F5F"/>
                </a:solidFill>
                <a:latin typeface="Arial"/>
                <a:cs typeface="Arial"/>
              </a:rPr>
              <a:t> бар </a:t>
            </a:r>
            <a:r>
              <a:rPr lang="ru-RU" sz="2400" spc="-5" dirty="0" err="1">
                <a:solidFill>
                  <a:srgbClr val="001F5F"/>
                </a:solidFill>
                <a:latin typeface="Arial"/>
                <a:cs typeface="Arial"/>
              </a:rPr>
              <a:t>мұғалім</a:t>
            </a:r>
            <a:r>
              <a:rPr lang="ru-RU" sz="2400" spc="-5" dirty="0">
                <a:solidFill>
                  <a:srgbClr val="001F5F"/>
                </a:solidFill>
                <a:latin typeface="Arial"/>
                <a:cs typeface="Arial"/>
              </a:rPr>
              <a:t>, </a:t>
            </a:r>
            <a:r>
              <a:rPr lang="ru-RU" sz="2400" spc="-5" dirty="0" err="1">
                <a:solidFill>
                  <a:srgbClr val="001F5F"/>
                </a:solidFill>
                <a:latin typeface="Arial"/>
                <a:cs typeface="Arial"/>
              </a:rPr>
              <a:t>жұмыс</a:t>
            </a:r>
            <a:r>
              <a:rPr lang="ru-RU" sz="2400" spc="-5" dirty="0">
                <a:solidFill>
                  <a:srgbClr val="001F5F"/>
                </a:solidFill>
                <a:latin typeface="Arial"/>
                <a:cs typeface="Arial"/>
              </a:rPr>
              <a:t> </a:t>
            </a:r>
            <a:r>
              <a:rPr lang="ru-RU" sz="2400" spc="-5" dirty="0" err="1">
                <a:solidFill>
                  <a:srgbClr val="001F5F"/>
                </a:solidFill>
                <a:latin typeface="Arial"/>
                <a:cs typeface="Arial"/>
              </a:rPr>
              <a:t>өтілі</a:t>
            </a:r>
            <a:r>
              <a:rPr lang="ru-RU" sz="2400" spc="-5" dirty="0">
                <a:solidFill>
                  <a:srgbClr val="001F5F"/>
                </a:solidFill>
                <a:latin typeface="Arial"/>
                <a:cs typeface="Arial"/>
              </a:rPr>
              <a:t> 7-9 </a:t>
            </a:r>
            <a:r>
              <a:rPr lang="ru-RU" sz="2400" spc="-5" dirty="0" err="1">
                <a:solidFill>
                  <a:srgbClr val="001F5F"/>
                </a:solidFill>
                <a:latin typeface="Arial"/>
                <a:cs typeface="Arial"/>
              </a:rPr>
              <a:t>жыл</a:t>
            </a:r>
            <a:r>
              <a:rPr lang="ru-RU" sz="2400" spc="-5" dirty="0">
                <a:solidFill>
                  <a:srgbClr val="001F5F"/>
                </a:solidFill>
                <a:latin typeface="Arial"/>
                <a:cs typeface="Arial"/>
              </a:rPr>
              <a:t>, педагог-</a:t>
            </a:r>
            <a:r>
              <a:rPr lang="ru-RU" sz="2400" spc="-5" dirty="0" err="1">
                <a:solidFill>
                  <a:srgbClr val="001F5F"/>
                </a:solidFill>
                <a:latin typeface="Arial"/>
                <a:cs typeface="Arial"/>
              </a:rPr>
              <a:t>сарапшы</a:t>
            </a:r>
            <a:r>
              <a:rPr lang="ru-RU" sz="2400" spc="-5" dirty="0">
                <a:solidFill>
                  <a:srgbClr val="001F5F"/>
                </a:solidFill>
                <a:latin typeface="Arial"/>
                <a:cs typeface="Arial"/>
              </a:rPr>
              <a:t> (2 </a:t>
            </a:r>
            <a:r>
              <a:rPr lang="ru-RU" sz="2400" spc="-5" dirty="0" err="1">
                <a:solidFill>
                  <a:srgbClr val="001F5F"/>
                </a:solidFill>
                <a:latin typeface="Arial"/>
                <a:cs typeface="Arial"/>
              </a:rPr>
              <a:t>санат</a:t>
            </a:r>
            <a:r>
              <a:rPr lang="ru-RU" sz="2400" spc="-5" dirty="0">
                <a:solidFill>
                  <a:srgbClr val="001F5F"/>
                </a:solidFill>
                <a:latin typeface="Arial"/>
                <a:cs typeface="Arial"/>
              </a:rPr>
              <a:t>) </a:t>
            </a:r>
          </a:p>
          <a:p>
            <a:pPr marR="628015">
              <a:lnSpc>
                <a:spcPts val="2880"/>
              </a:lnSpc>
              <a:spcBef>
                <a:spcPts val="35"/>
              </a:spcBef>
            </a:pPr>
            <a:r>
              <a:rPr lang="ru-RU" sz="2400" spc="-5" dirty="0">
                <a:solidFill>
                  <a:srgbClr val="001F5F"/>
                </a:solidFill>
                <a:latin typeface="Arial"/>
                <a:cs typeface="Arial"/>
              </a:rPr>
              <a:t>1 ставка</a:t>
            </a:r>
            <a:endParaRPr sz="2400" dirty="0">
              <a:latin typeface="Arial"/>
              <a:cs typeface="Arial"/>
            </a:endParaRPr>
          </a:p>
        </p:txBody>
      </p:sp>
      <p:sp>
        <p:nvSpPr>
          <p:cNvPr id="6" name="object 6"/>
          <p:cNvSpPr txBox="1"/>
          <p:nvPr/>
        </p:nvSpPr>
        <p:spPr>
          <a:xfrm>
            <a:off x="10896600" y="1714500"/>
            <a:ext cx="6705600" cy="1120178"/>
          </a:xfrm>
          <a:prstGeom prst="rect">
            <a:avLst/>
          </a:prstGeom>
          <a:ln w="9143">
            <a:solidFill>
              <a:srgbClr val="000000"/>
            </a:solidFill>
          </a:ln>
        </p:spPr>
        <p:txBody>
          <a:bodyPr vert="horz" wrap="square" lIns="0" tIns="4445" rIns="0" bIns="0" rtlCol="0">
            <a:spAutoFit/>
          </a:bodyPr>
          <a:lstStyle/>
          <a:p>
            <a:pPr marL="84455" marR="368300" indent="-83820">
              <a:lnSpc>
                <a:spcPts val="2880"/>
              </a:lnSpc>
              <a:spcBef>
                <a:spcPts val="35"/>
              </a:spcBef>
              <a:tabLst>
                <a:tab pos="2842895" algn="l"/>
              </a:tabLst>
            </a:pPr>
            <a:r>
              <a:rPr lang="ru-RU" sz="2400" spc="-5" dirty="0" err="1">
                <a:solidFill>
                  <a:srgbClr val="001F5F"/>
                </a:solidFill>
                <a:latin typeface="Arial"/>
                <a:cs typeface="Arial"/>
              </a:rPr>
              <a:t>Мысалы</a:t>
            </a:r>
            <a:r>
              <a:rPr lang="ru-RU" sz="2400" spc="-5" dirty="0">
                <a:solidFill>
                  <a:srgbClr val="001F5F"/>
                </a:solidFill>
                <a:latin typeface="Arial"/>
                <a:cs typeface="Arial"/>
              </a:rPr>
              <a:t>: </a:t>
            </a:r>
            <a:r>
              <a:rPr lang="ru-RU" sz="2400" spc="-5" dirty="0" err="1">
                <a:solidFill>
                  <a:srgbClr val="001F5F"/>
                </a:solidFill>
                <a:latin typeface="Arial"/>
                <a:cs typeface="Arial"/>
              </a:rPr>
              <a:t>жоғары</a:t>
            </a:r>
            <a:r>
              <a:rPr lang="ru-RU" sz="2400" spc="-5" dirty="0">
                <a:solidFill>
                  <a:srgbClr val="001F5F"/>
                </a:solidFill>
                <a:latin typeface="Arial"/>
                <a:cs typeface="Arial"/>
              </a:rPr>
              <a:t> </a:t>
            </a:r>
            <a:r>
              <a:rPr lang="ru-RU" sz="2400" spc="-5" dirty="0" err="1">
                <a:solidFill>
                  <a:srgbClr val="001F5F"/>
                </a:solidFill>
                <a:latin typeface="Arial"/>
                <a:cs typeface="Arial"/>
              </a:rPr>
              <a:t>білімі</a:t>
            </a:r>
            <a:r>
              <a:rPr lang="ru-RU" sz="2400" spc="-5" dirty="0">
                <a:solidFill>
                  <a:srgbClr val="001F5F"/>
                </a:solidFill>
                <a:latin typeface="Arial"/>
                <a:cs typeface="Arial"/>
              </a:rPr>
              <a:t> бар педагог, </a:t>
            </a:r>
            <a:r>
              <a:rPr lang="ru-RU" sz="2400" spc="-5" dirty="0" err="1">
                <a:solidFill>
                  <a:srgbClr val="001F5F"/>
                </a:solidFill>
                <a:latin typeface="Arial"/>
                <a:cs typeface="Arial"/>
              </a:rPr>
              <a:t>жұмыс</a:t>
            </a:r>
            <a:r>
              <a:rPr lang="ru-RU" sz="2400" spc="-5" dirty="0">
                <a:solidFill>
                  <a:srgbClr val="001F5F"/>
                </a:solidFill>
                <a:latin typeface="Arial"/>
                <a:cs typeface="Arial"/>
              </a:rPr>
              <a:t> </a:t>
            </a:r>
            <a:r>
              <a:rPr lang="ru-RU" sz="2400" spc="-5" dirty="0" err="1">
                <a:solidFill>
                  <a:srgbClr val="001F5F"/>
                </a:solidFill>
                <a:latin typeface="Arial"/>
                <a:cs typeface="Arial"/>
              </a:rPr>
              <a:t>өтілі</a:t>
            </a:r>
            <a:r>
              <a:rPr lang="ru-RU" sz="2400" spc="-5" dirty="0">
                <a:solidFill>
                  <a:srgbClr val="001F5F"/>
                </a:solidFill>
                <a:latin typeface="Arial"/>
                <a:cs typeface="Arial"/>
              </a:rPr>
              <a:t> 7-9 </a:t>
            </a:r>
            <a:r>
              <a:rPr lang="ru-RU" sz="2400" spc="-5" dirty="0" err="1">
                <a:solidFill>
                  <a:srgbClr val="001F5F"/>
                </a:solidFill>
                <a:latin typeface="Arial"/>
                <a:cs typeface="Arial"/>
              </a:rPr>
              <a:t>жыл</a:t>
            </a:r>
            <a:r>
              <a:rPr lang="ru-RU" sz="2400" spc="-5" dirty="0">
                <a:solidFill>
                  <a:srgbClr val="001F5F"/>
                </a:solidFill>
                <a:latin typeface="Arial"/>
                <a:cs typeface="Arial"/>
              </a:rPr>
              <a:t>, педагог-</a:t>
            </a:r>
            <a:r>
              <a:rPr lang="ru-RU" sz="2400" spc="-5" dirty="0" err="1">
                <a:solidFill>
                  <a:srgbClr val="001F5F"/>
                </a:solidFill>
                <a:latin typeface="Arial"/>
                <a:cs typeface="Arial"/>
              </a:rPr>
              <a:t>сарапшы</a:t>
            </a:r>
            <a:r>
              <a:rPr lang="ru-RU" sz="2400" spc="-5" dirty="0">
                <a:solidFill>
                  <a:srgbClr val="001F5F"/>
                </a:solidFill>
                <a:latin typeface="Arial"/>
                <a:cs typeface="Arial"/>
              </a:rPr>
              <a:t> (2 </a:t>
            </a:r>
            <a:r>
              <a:rPr lang="ru-RU" sz="2400" spc="-5" dirty="0" err="1">
                <a:solidFill>
                  <a:srgbClr val="001F5F"/>
                </a:solidFill>
                <a:latin typeface="Arial"/>
                <a:cs typeface="Arial"/>
              </a:rPr>
              <a:t>санат</a:t>
            </a:r>
            <a:r>
              <a:rPr lang="ru-RU" sz="2400" spc="-5" dirty="0">
                <a:solidFill>
                  <a:srgbClr val="001F5F"/>
                </a:solidFill>
                <a:latin typeface="Arial"/>
                <a:cs typeface="Arial"/>
              </a:rPr>
              <a:t>) </a:t>
            </a:r>
          </a:p>
          <a:p>
            <a:pPr marL="84455" marR="368300" indent="-83820">
              <a:lnSpc>
                <a:spcPts val="2880"/>
              </a:lnSpc>
              <a:spcBef>
                <a:spcPts val="35"/>
              </a:spcBef>
              <a:tabLst>
                <a:tab pos="2842895" algn="l"/>
              </a:tabLst>
            </a:pPr>
            <a:r>
              <a:rPr lang="ru-RU" sz="2400" spc="-5" dirty="0">
                <a:solidFill>
                  <a:srgbClr val="001F5F"/>
                </a:solidFill>
                <a:latin typeface="Arial"/>
                <a:cs typeface="Arial"/>
              </a:rPr>
              <a:t>1 ставка</a:t>
            </a:r>
            <a:endParaRPr sz="2400" dirty="0">
              <a:latin typeface="Arial"/>
              <a:cs typeface="Arial"/>
            </a:endParaRPr>
          </a:p>
        </p:txBody>
      </p:sp>
      <p:sp>
        <p:nvSpPr>
          <p:cNvPr id="7" name="object 7"/>
          <p:cNvSpPr txBox="1"/>
          <p:nvPr/>
        </p:nvSpPr>
        <p:spPr>
          <a:xfrm>
            <a:off x="6477000" y="0"/>
            <a:ext cx="12132310" cy="574675"/>
          </a:xfrm>
          <a:prstGeom prst="rect">
            <a:avLst/>
          </a:prstGeom>
        </p:spPr>
        <p:txBody>
          <a:bodyPr vert="horz" wrap="square" lIns="0" tIns="12700" rIns="0" bIns="0" rtlCol="0">
            <a:spAutoFit/>
          </a:bodyPr>
          <a:lstStyle/>
          <a:p>
            <a:pPr marL="12700">
              <a:lnSpc>
                <a:spcPct val="100000"/>
              </a:lnSpc>
              <a:spcBef>
                <a:spcPts val="100"/>
              </a:spcBef>
            </a:pPr>
            <a:r>
              <a:rPr lang="ru-RU" sz="3600" b="1" u="heavy" spc="-30" dirty="0">
                <a:solidFill>
                  <a:srgbClr val="001F5F"/>
                </a:solidFill>
                <a:uFill>
                  <a:solidFill>
                    <a:srgbClr val="001F5F"/>
                  </a:solidFill>
                </a:uFill>
                <a:latin typeface="Arial"/>
                <a:cs typeface="Arial"/>
              </a:rPr>
              <a:t>ЖАЛАҚЫ БОЙЫНША САЛЫСТЫРМАЛЫ ТАЛДАУ</a:t>
            </a:r>
            <a:endParaRPr sz="3600" dirty="0">
              <a:latin typeface="Arial"/>
              <a:cs typeface="Arial"/>
            </a:endParaRPr>
          </a:p>
        </p:txBody>
      </p:sp>
      <p:sp>
        <p:nvSpPr>
          <p:cNvPr id="8" name="object 8"/>
          <p:cNvSpPr/>
          <p:nvPr/>
        </p:nvSpPr>
        <p:spPr>
          <a:xfrm>
            <a:off x="17814036" y="0"/>
            <a:ext cx="168910" cy="648970"/>
          </a:xfrm>
          <a:custGeom>
            <a:avLst/>
            <a:gdLst/>
            <a:ahLst/>
            <a:cxnLst/>
            <a:rect l="l" t="t" r="r" b="b"/>
            <a:pathLst>
              <a:path w="168909" h="648970">
                <a:moveTo>
                  <a:pt x="0" y="648843"/>
                </a:moveTo>
                <a:lnTo>
                  <a:pt x="168782" y="648843"/>
                </a:lnTo>
                <a:lnTo>
                  <a:pt x="168782" y="0"/>
                </a:lnTo>
                <a:lnTo>
                  <a:pt x="0" y="0"/>
                </a:lnTo>
                <a:lnTo>
                  <a:pt x="0" y="648843"/>
                </a:lnTo>
                <a:close/>
              </a:path>
            </a:pathLst>
          </a:custGeom>
          <a:solidFill>
            <a:srgbClr val="333D50"/>
          </a:solidFill>
        </p:spPr>
        <p:txBody>
          <a:bodyPr wrap="square" lIns="0" tIns="0" rIns="0" bIns="0" rtlCol="0"/>
          <a:lstStyle/>
          <a:p>
            <a:endParaRPr/>
          </a:p>
        </p:txBody>
      </p:sp>
      <p:pic>
        <p:nvPicPr>
          <p:cNvPr id="9" name="object 9"/>
          <p:cNvPicPr/>
          <p:nvPr/>
        </p:nvPicPr>
        <p:blipFill>
          <a:blip r:embed="rId2" cstate="print"/>
          <a:stretch>
            <a:fillRect/>
          </a:stretch>
        </p:blipFill>
        <p:spPr>
          <a:xfrm>
            <a:off x="105155" y="147828"/>
            <a:ext cx="929640" cy="918972"/>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3820"/>
              </a:lnSpc>
            </a:pPr>
            <a:fld id="{81D60167-4931-47E6-BA6A-407CBD079E47}" type="slidenum">
              <a:rPr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82711" y="2080260"/>
            <a:ext cx="9715500" cy="3235960"/>
            <a:chOff x="7982711" y="2080260"/>
            <a:chExt cx="9715500" cy="3235960"/>
          </a:xfrm>
        </p:grpSpPr>
        <p:sp>
          <p:nvSpPr>
            <p:cNvPr id="3" name="object 3"/>
            <p:cNvSpPr/>
            <p:nvPr/>
          </p:nvSpPr>
          <p:spPr>
            <a:xfrm>
              <a:off x="8153399" y="2171700"/>
              <a:ext cx="9372600" cy="3061970"/>
            </a:xfrm>
            <a:custGeom>
              <a:avLst/>
              <a:gdLst/>
              <a:ahLst/>
              <a:cxnLst/>
              <a:rect l="l" t="t" r="r" b="b"/>
              <a:pathLst>
                <a:path w="9372600" h="3061970">
                  <a:moveTo>
                    <a:pt x="9160891" y="0"/>
                  </a:moveTo>
                  <a:lnTo>
                    <a:pt x="211708" y="0"/>
                  </a:lnTo>
                  <a:lnTo>
                    <a:pt x="144775" y="3904"/>
                  </a:lnTo>
                  <a:lnTo>
                    <a:pt x="86657" y="14776"/>
                  </a:lnTo>
                  <a:lnTo>
                    <a:pt x="40835" y="31354"/>
                  </a:lnTo>
                  <a:lnTo>
                    <a:pt x="10788" y="52376"/>
                  </a:lnTo>
                  <a:lnTo>
                    <a:pt x="0" y="76580"/>
                  </a:lnTo>
                  <a:lnTo>
                    <a:pt x="0" y="2985135"/>
                  </a:lnTo>
                  <a:lnTo>
                    <a:pt x="40835" y="3030361"/>
                  </a:lnTo>
                  <a:lnTo>
                    <a:pt x="86657" y="3046939"/>
                  </a:lnTo>
                  <a:lnTo>
                    <a:pt x="144775" y="3057811"/>
                  </a:lnTo>
                  <a:lnTo>
                    <a:pt x="211708" y="3061716"/>
                  </a:lnTo>
                  <a:lnTo>
                    <a:pt x="9160891" y="3061716"/>
                  </a:lnTo>
                  <a:lnTo>
                    <a:pt x="9227824" y="3057811"/>
                  </a:lnTo>
                  <a:lnTo>
                    <a:pt x="9285942" y="3046939"/>
                  </a:lnTo>
                  <a:lnTo>
                    <a:pt x="9331764" y="3030361"/>
                  </a:lnTo>
                  <a:lnTo>
                    <a:pt x="9372600" y="2985135"/>
                  </a:lnTo>
                  <a:lnTo>
                    <a:pt x="9372600" y="76580"/>
                  </a:lnTo>
                  <a:lnTo>
                    <a:pt x="9337024" y="34129"/>
                  </a:lnTo>
                  <a:lnTo>
                    <a:pt x="9278352" y="12912"/>
                  </a:lnTo>
                  <a:lnTo>
                    <a:pt x="9202378" y="1494"/>
                  </a:lnTo>
                  <a:lnTo>
                    <a:pt x="9160891" y="0"/>
                  </a:lnTo>
                  <a:close/>
                </a:path>
              </a:pathLst>
            </a:custGeom>
            <a:solidFill>
              <a:srgbClr val="DCE6F1"/>
            </a:solidFill>
          </p:spPr>
          <p:txBody>
            <a:bodyPr wrap="square" lIns="0" tIns="0" rIns="0" bIns="0" rtlCol="0"/>
            <a:lstStyle/>
            <a:p>
              <a:endParaRPr/>
            </a:p>
          </p:txBody>
        </p:sp>
        <p:sp>
          <p:nvSpPr>
            <p:cNvPr id="4" name="object 4"/>
            <p:cNvSpPr/>
            <p:nvPr/>
          </p:nvSpPr>
          <p:spPr>
            <a:xfrm>
              <a:off x="8001761" y="2099310"/>
              <a:ext cx="9677400" cy="3197860"/>
            </a:xfrm>
            <a:custGeom>
              <a:avLst/>
              <a:gdLst/>
              <a:ahLst/>
              <a:cxnLst/>
              <a:rect l="l" t="t" r="r" b="b"/>
              <a:pathLst>
                <a:path w="9677400" h="3197860">
                  <a:moveTo>
                    <a:pt x="218567" y="0"/>
                  </a:moveTo>
                  <a:lnTo>
                    <a:pt x="9458833" y="0"/>
                  </a:lnTo>
                  <a:lnTo>
                    <a:pt x="9501645" y="1543"/>
                  </a:lnTo>
                  <a:lnTo>
                    <a:pt x="9542446" y="6064"/>
                  </a:lnTo>
                  <a:lnTo>
                    <a:pt x="9580080" y="13394"/>
                  </a:lnTo>
                  <a:lnTo>
                    <a:pt x="9640698" y="35611"/>
                  </a:lnTo>
                  <a:lnTo>
                    <a:pt x="9673167" y="64337"/>
                  </a:lnTo>
                  <a:lnTo>
                    <a:pt x="9677400" y="80010"/>
                  </a:lnTo>
                  <a:lnTo>
                    <a:pt x="9677400" y="3117342"/>
                  </a:lnTo>
                  <a:lnTo>
                    <a:pt x="9635211" y="3164598"/>
                  </a:lnTo>
                  <a:lnTo>
                    <a:pt x="9587889" y="3181916"/>
                  </a:lnTo>
                  <a:lnTo>
                    <a:pt x="9527893" y="3193273"/>
                  </a:lnTo>
                  <a:lnTo>
                    <a:pt x="9458833" y="3197352"/>
                  </a:lnTo>
                  <a:lnTo>
                    <a:pt x="218567" y="3197352"/>
                  </a:lnTo>
                  <a:lnTo>
                    <a:pt x="149506" y="3193273"/>
                  </a:lnTo>
                  <a:lnTo>
                    <a:pt x="89510" y="3181916"/>
                  </a:lnTo>
                  <a:lnTo>
                    <a:pt x="42188" y="3164598"/>
                  </a:lnTo>
                  <a:lnTo>
                    <a:pt x="0" y="3117342"/>
                  </a:lnTo>
                  <a:lnTo>
                    <a:pt x="0" y="80010"/>
                  </a:lnTo>
                  <a:lnTo>
                    <a:pt x="42188" y="32753"/>
                  </a:lnTo>
                  <a:lnTo>
                    <a:pt x="89510" y="15435"/>
                  </a:lnTo>
                  <a:lnTo>
                    <a:pt x="149506" y="4078"/>
                  </a:lnTo>
                  <a:lnTo>
                    <a:pt x="218567" y="0"/>
                  </a:lnTo>
                  <a:close/>
                </a:path>
              </a:pathLst>
            </a:custGeom>
            <a:ln w="38100">
              <a:solidFill>
                <a:srgbClr val="000000"/>
              </a:solidFill>
            </a:ln>
          </p:spPr>
          <p:txBody>
            <a:bodyPr wrap="square" lIns="0" tIns="0" rIns="0" bIns="0" rtlCol="0"/>
            <a:lstStyle/>
            <a:p>
              <a:endParaRPr/>
            </a:p>
          </p:txBody>
        </p:sp>
      </p:grpSp>
      <p:graphicFrame>
        <p:nvGraphicFramePr>
          <p:cNvPr id="17" name="object 17"/>
          <p:cNvGraphicFramePr>
            <a:graphicFrameLocks noGrp="1"/>
          </p:cNvGraphicFramePr>
          <p:nvPr>
            <p:extLst>
              <p:ext uri="{D42A27DB-BD31-4B8C-83A1-F6EECF244321}">
                <p14:modId xmlns:p14="http://schemas.microsoft.com/office/powerpoint/2010/main" val="555800345"/>
              </p:ext>
            </p:extLst>
          </p:nvPr>
        </p:nvGraphicFramePr>
        <p:xfrm>
          <a:off x="8147050" y="2256789"/>
          <a:ext cx="9385299" cy="2964814"/>
        </p:xfrm>
        <a:graphic>
          <a:graphicData uri="http://schemas.openxmlformats.org/drawingml/2006/table">
            <a:tbl>
              <a:tblPr firstRow="1" bandRow="1">
                <a:tableStyleId>{2D5ABB26-0587-4C30-8999-92F81FD0307C}</a:tableStyleId>
              </a:tblPr>
              <a:tblGrid>
                <a:gridCol w="2368550">
                  <a:extLst>
                    <a:ext uri="{9D8B030D-6E8A-4147-A177-3AD203B41FA5}">
                      <a16:colId xmlns:a16="http://schemas.microsoft.com/office/drawing/2014/main" val="20000"/>
                    </a:ext>
                  </a:extLst>
                </a:gridCol>
                <a:gridCol w="2179320">
                  <a:extLst>
                    <a:ext uri="{9D8B030D-6E8A-4147-A177-3AD203B41FA5}">
                      <a16:colId xmlns:a16="http://schemas.microsoft.com/office/drawing/2014/main" val="20001"/>
                    </a:ext>
                  </a:extLst>
                </a:gridCol>
                <a:gridCol w="3284854">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822959">
                <a:tc>
                  <a:txBody>
                    <a:bodyPr/>
                    <a:lstStyle/>
                    <a:p>
                      <a:pPr marL="1270" algn="ctr">
                        <a:lnSpc>
                          <a:spcPct val="100000"/>
                        </a:lnSpc>
                        <a:spcBef>
                          <a:spcPts val="300"/>
                        </a:spcBef>
                      </a:pPr>
                      <a:r>
                        <a:rPr lang="kk-KZ" sz="2400" b="1" spc="-10" dirty="0">
                          <a:latin typeface="Arial"/>
                          <a:cs typeface="Arial"/>
                        </a:rPr>
                        <a:t>Жалақы</a:t>
                      </a:r>
                      <a:endParaRPr sz="2400" dirty="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00"/>
                        </a:spcBef>
                      </a:pPr>
                      <a:r>
                        <a:rPr sz="2400" b="1" spc="-5" dirty="0">
                          <a:latin typeface="Arial"/>
                          <a:cs typeface="Arial"/>
                        </a:rPr>
                        <a:t>В2</a:t>
                      </a:r>
                      <a:r>
                        <a:rPr sz="2400" b="1" spc="-30" dirty="0">
                          <a:latin typeface="Arial"/>
                          <a:cs typeface="Arial"/>
                        </a:rPr>
                        <a:t> </a:t>
                      </a:r>
                      <a:r>
                        <a:rPr sz="2400" b="1" spc="-10" dirty="0">
                          <a:latin typeface="Arial"/>
                          <a:cs typeface="Arial"/>
                        </a:rPr>
                        <a:t>(</a:t>
                      </a:r>
                      <a:r>
                        <a:rPr lang="kk-KZ" sz="2400" b="1" spc="-10" dirty="0">
                          <a:latin typeface="Arial"/>
                          <a:cs typeface="Arial"/>
                        </a:rPr>
                        <a:t>мұғалім</a:t>
                      </a:r>
                      <a:r>
                        <a:rPr sz="2400" b="1" spc="-10" dirty="0">
                          <a:latin typeface="Arial"/>
                          <a:cs typeface="Arial"/>
                        </a:rPr>
                        <a:t>)</a:t>
                      </a:r>
                      <a:endParaRPr sz="2400" dirty="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0995">
                        <a:lnSpc>
                          <a:spcPct val="100000"/>
                        </a:lnSpc>
                        <a:spcBef>
                          <a:spcPts val="300"/>
                        </a:spcBef>
                      </a:pPr>
                      <a:r>
                        <a:rPr sz="2400" b="1" spc="-5" dirty="0">
                          <a:solidFill>
                            <a:srgbClr val="FF0000"/>
                          </a:solidFill>
                          <a:latin typeface="Arial"/>
                          <a:cs typeface="Arial"/>
                        </a:rPr>
                        <a:t>В3</a:t>
                      </a:r>
                      <a:r>
                        <a:rPr sz="2400" b="1" spc="-25" dirty="0">
                          <a:solidFill>
                            <a:srgbClr val="FF0000"/>
                          </a:solidFill>
                          <a:latin typeface="Arial"/>
                          <a:cs typeface="Arial"/>
                        </a:rPr>
                        <a:t> </a:t>
                      </a:r>
                      <a:r>
                        <a:rPr sz="2400" b="1" spc="-5" dirty="0">
                          <a:solidFill>
                            <a:srgbClr val="FF0000"/>
                          </a:solidFill>
                          <a:latin typeface="Arial"/>
                          <a:cs typeface="Arial"/>
                        </a:rPr>
                        <a:t>(</a:t>
                      </a:r>
                      <a:r>
                        <a:rPr lang="kk-KZ" sz="2400" b="1" spc="-5" dirty="0">
                          <a:solidFill>
                            <a:srgbClr val="FF0000"/>
                          </a:solidFill>
                          <a:latin typeface="Arial"/>
                          <a:cs typeface="Arial"/>
                        </a:rPr>
                        <a:t>ҚББҰ </a:t>
                      </a:r>
                      <a:r>
                        <a:rPr sz="2400" b="1" spc="-5" dirty="0" err="1">
                          <a:solidFill>
                            <a:srgbClr val="FF0000"/>
                          </a:solidFill>
                          <a:latin typeface="Arial"/>
                          <a:cs typeface="Arial"/>
                        </a:rPr>
                        <a:t>педагог</a:t>
                      </a:r>
                      <a:r>
                        <a:rPr lang="kk-KZ" sz="2400" b="1" spc="-10" dirty="0">
                          <a:solidFill>
                            <a:srgbClr val="FF0000"/>
                          </a:solidFill>
                          <a:latin typeface="Arial"/>
                          <a:cs typeface="Arial"/>
                        </a:rPr>
                        <a:t>і</a:t>
                      </a:r>
                      <a:r>
                        <a:rPr sz="2400" b="1" spc="-15" dirty="0">
                          <a:solidFill>
                            <a:srgbClr val="FF0000"/>
                          </a:solidFill>
                          <a:latin typeface="Arial"/>
                          <a:cs typeface="Arial"/>
                        </a:rPr>
                        <a:t>)</a:t>
                      </a:r>
                      <a:endParaRPr sz="2400" dirty="0">
                        <a:solidFill>
                          <a:srgbClr val="FF0000"/>
                        </a:solidFill>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42240" algn="r">
                        <a:lnSpc>
                          <a:spcPct val="100000"/>
                        </a:lnSpc>
                        <a:spcBef>
                          <a:spcPts val="300"/>
                        </a:spcBef>
                      </a:pPr>
                      <a:r>
                        <a:rPr lang="ru-RU" sz="2400" b="1" spc="-5" dirty="0" err="1">
                          <a:latin typeface="Arial"/>
                          <a:cs typeface="Arial"/>
                        </a:rPr>
                        <a:t>Айырмашылық</a:t>
                      </a:r>
                      <a:endParaRPr sz="2400" dirty="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57200">
                <a:tc>
                  <a:txBody>
                    <a:bodyPr/>
                    <a:lstStyle/>
                    <a:p>
                      <a:pPr marL="92075">
                        <a:lnSpc>
                          <a:spcPct val="100000"/>
                        </a:lnSpc>
                        <a:spcBef>
                          <a:spcPts val="305"/>
                        </a:spcBef>
                      </a:pPr>
                      <a:r>
                        <a:rPr lang="kk-KZ" sz="2400" spc="-5" dirty="0">
                          <a:latin typeface="Arial"/>
                          <a:cs typeface="Arial"/>
                        </a:rPr>
                        <a:t>ЛЖ</a:t>
                      </a:r>
                      <a:endParaRPr sz="2400" dirty="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05"/>
                        </a:spcBef>
                      </a:pPr>
                      <a:r>
                        <a:rPr sz="2400" spc="-5" dirty="0">
                          <a:latin typeface="Arial"/>
                          <a:cs typeface="Arial"/>
                        </a:rPr>
                        <a:t>166</a:t>
                      </a:r>
                      <a:r>
                        <a:rPr sz="2400" spc="-15" dirty="0">
                          <a:latin typeface="Arial"/>
                          <a:cs typeface="Arial"/>
                        </a:rPr>
                        <a:t> </a:t>
                      </a:r>
                      <a:r>
                        <a:rPr sz="2400" spc="-5" dirty="0">
                          <a:latin typeface="Arial"/>
                          <a:cs typeface="Arial"/>
                        </a:rPr>
                        <a:t>768</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3475">
                        <a:lnSpc>
                          <a:spcPct val="100000"/>
                        </a:lnSpc>
                        <a:spcBef>
                          <a:spcPts val="305"/>
                        </a:spcBef>
                      </a:pPr>
                      <a:r>
                        <a:rPr sz="2400" spc="-5" dirty="0">
                          <a:latin typeface="Arial"/>
                          <a:cs typeface="Arial"/>
                        </a:rPr>
                        <a:t>146</a:t>
                      </a:r>
                      <a:r>
                        <a:rPr sz="2400" spc="-15" dirty="0">
                          <a:latin typeface="Arial"/>
                          <a:cs typeface="Arial"/>
                        </a:rPr>
                        <a:t> </a:t>
                      </a:r>
                      <a:r>
                        <a:rPr sz="2400" spc="-5" dirty="0">
                          <a:latin typeface="Arial"/>
                          <a:cs typeface="Arial"/>
                        </a:rPr>
                        <a:t>531</a:t>
                      </a:r>
                      <a:endParaRPr sz="2400" dirty="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19075">
                        <a:lnSpc>
                          <a:spcPct val="100000"/>
                        </a:lnSpc>
                        <a:spcBef>
                          <a:spcPts val="305"/>
                        </a:spcBef>
                      </a:pPr>
                      <a:r>
                        <a:rPr sz="2400" dirty="0">
                          <a:latin typeface="Arial"/>
                          <a:cs typeface="Arial"/>
                        </a:rPr>
                        <a:t>-</a:t>
                      </a:r>
                      <a:r>
                        <a:rPr sz="2400" spc="-25" dirty="0">
                          <a:latin typeface="Arial"/>
                          <a:cs typeface="Arial"/>
                        </a:rPr>
                        <a:t> </a:t>
                      </a:r>
                      <a:r>
                        <a:rPr sz="2400" spc="-5" dirty="0">
                          <a:latin typeface="Arial"/>
                          <a:cs typeface="Arial"/>
                        </a:rPr>
                        <a:t>20</a:t>
                      </a:r>
                      <a:r>
                        <a:rPr sz="2400" spc="-15" dirty="0">
                          <a:latin typeface="Arial"/>
                          <a:cs typeface="Arial"/>
                        </a:rPr>
                        <a:t> </a:t>
                      </a:r>
                      <a:r>
                        <a:rPr sz="2400" spc="-5" dirty="0">
                          <a:latin typeface="Arial"/>
                          <a:cs typeface="Arial"/>
                        </a:rPr>
                        <a:t>237</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075">
                        <a:lnSpc>
                          <a:spcPct val="100000"/>
                        </a:lnSpc>
                        <a:spcBef>
                          <a:spcPts val="305"/>
                        </a:spcBef>
                      </a:pPr>
                      <a:r>
                        <a:rPr lang="kk-KZ" sz="2400" spc="-10" dirty="0">
                          <a:solidFill>
                            <a:srgbClr val="FF0000"/>
                          </a:solidFill>
                          <a:latin typeface="Arial"/>
                          <a:cs typeface="Arial"/>
                        </a:rPr>
                        <a:t>Қосымша</a:t>
                      </a:r>
                      <a:r>
                        <a:rPr lang="kk-KZ" sz="2400" spc="-10" baseline="0" dirty="0">
                          <a:solidFill>
                            <a:srgbClr val="FF0000"/>
                          </a:solidFill>
                          <a:latin typeface="Arial"/>
                          <a:cs typeface="Arial"/>
                        </a:rPr>
                        <a:t> төлем</a:t>
                      </a:r>
                      <a:endParaRPr sz="2400" dirty="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05"/>
                        </a:spcBef>
                      </a:pPr>
                      <a:r>
                        <a:rPr sz="2400" spc="-5" dirty="0">
                          <a:solidFill>
                            <a:srgbClr val="FF0000"/>
                          </a:solidFill>
                          <a:latin typeface="Arial"/>
                          <a:cs typeface="Arial"/>
                        </a:rPr>
                        <a:t>229</a:t>
                      </a:r>
                      <a:r>
                        <a:rPr sz="2400" spc="-15" dirty="0">
                          <a:solidFill>
                            <a:srgbClr val="FF0000"/>
                          </a:solidFill>
                          <a:latin typeface="Arial"/>
                          <a:cs typeface="Arial"/>
                        </a:rPr>
                        <a:t> </a:t>
                      </a:r>
                      <a:r>
                        <a:rPr sz="2400" spc="-5" dirty="0">
                          <a:solidFill>
                            <a:srgbClr val="FF0000"/>
                          </a:solidFill>
                          <a:latin typeface="Arial"/>
                          <a:cs typeface="Arial"/>
                        </a:rPr>
                        <a:t>315</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05"/>
                        </a:spcBef>
                      </a:pPr>
                      <a:r>
                        <a:rPr sz="2400" spc="-5" dirty="0">
                          <a:solidFill>
                            <a:srgbClr val="FF0000"/>
                          </a:solidFill>
                          <a:latin typeface="Arial"/>
                          <a:cs typeface="Arial"/>
                        </a:rPr>
                        <a:t>58</a:t>
                      </a:r>
                      <a:r>
                        <a:rPr sz="2400" spc="-20" dirty="0">
                          <a:solidFill>
                            <a:srgbClr val="FF0000"/>
                          </a:solidFill>
                          <a:latin typeface="Arial"/>
                          <a:cs typeface="Arial"/>
                        </a:rPr>
                        <a:t> </a:t>
                      </a:r>
                      <a:r>
                        <a:rPr sz="2400" spc="-5" dirty="0">
                          <a:solidFill>
                            <a:srgbClr val="FF0000"/>
                          </a:solidFill>
                          <a:latin typeface="Arial"/>
                          <a:cs typeface="Arial"/>
                        </a:rPr>
                        <a:t>612</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4460" algn="r">
                        <a:lnSpc>
                          <a:spcPct val="100000"/>
                        </a:lnSpc>
                        <a:spcBef>
                          <a:spcPts val="305"/>
                        </a:spcBef>
                      </a:pPr>
                      <a:r>
                        <a:rPr sz="2400" dirty="0">
                          <a:solidFill>
                            <a:srgbClr val="FF0000"/>
                          </a:solidFill>
                          <a:latin typeface="Arial"/>
                          <a:cs typeface="Arial"/>
                        </a:rPr>
                        <a:t>-</a:t>
                      </a:r>
                      <a:r>
                        <a:rPr sz="2400" spc="-25" dirty="0">
                          <a:solidFill>
                            <a:srgbClr val="FF0000"/>
                          </a:solidFill>
                          <a:latin typeface="Arial"/>
                          <a:cs typeface="Arial"/>
                        </a:rPr>
                        <a:t> </a:t>
                      </a:r>
                      <a:r>
                        <a:rPr sz="2400" spc="-5" dirty="0">
                          <a:solidFill>
                            <a:srgbClr val="FF0000"/>
                          </a:solidFill>
                          <a:latin typeface="Arial"/>
                          <a:cs typeface="Arial"/>
                        </a:rPr>
                        <a:t>170</a:t>
                      </a:r>
                      <a:r>
                        <a:rPr sz="2400" spc="-30" dirty="0">
                          <a:solidFill>
                            <a:srgbClr val="FF0000"/>
                          </a:solidFill>
                          <a:latin typeface="Arial"/>
                          <a:cs typeface="Arial"/>
                        </a:rPr>
                        <a:t> </a:t>
                      </a:r>
                      <a:r>
                        <a:rPr sz="2400" spc="-5" dirty="0">
                          <a:solidFill>
                            <a:srgbClr val="FF0000"/>
                          </a:solidFill>
                          <a:latin typeface="Arial"/>
                          <a:cs typeface="Arial"/>
                        </a:rPr>
                        <a:t>703</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075">
                        <a:lnSpc>
                          <a:spcPct val="100000"/>
                        </a:lnSpc>
                        <a:spcBef>
                          <a:spcPts val="305"/>
                        </a:spcBef>
                      </a:pPr>
                      <a:r>
                        <a:rPr lang="kk-KZ" sz="2400" dirty="0">
                          <a:latin typeface="Arial"/>
                          <a:cs typeface="Arial"/>
                        </a:rPr>
                        <a:t>барлығы</a:t>
                      </a:r>
                      <a:endParaRPr sz="2400" dirty="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05"/>
                        </a:spcBef>
                      </a:pPr>
                      <a:r>
                        <a:rPr sz="2400" spc="-5" dirty="0">
                          <a:latin typeface="Arial"/>
                          <a:cs typeface="Arial"/>
                        </a:rPr>
                        <a:t>396</a:t>
                      </a:r>
                      <a:r>
                        <a:rPr sz="2400" spc="-15" dirty="0">
                          <a:latin typeface="Arial"/>
                          <a:cs typeface="Arial"/>
                        </a:rPr>
                        <a:t> </a:t>
                      </a:r>
                      <a:r>
                        <a:rPr sz="2400" spc="-5" dirty="0">
                          <a:latin typeface="Arial"/>
                          <a:cs typeface="Arial"/>
                        </a:rPr>
                        <a:t>083</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0">
                        <a:lnSpc>
                          <a:spcPct val="100000"/>
                        </a:lnSpc>
                        <a:spcBef>
                          <a:spcPts val="305"/>
                        </a:spcBef>
                      </a:pPr>
                      <a:r>
                        <a:rPr sz="2400" spc="-5" dirty="0">
                          <a:latin typeface="Arial"/>
                          <a:cs typeface="Arial"/>
                        </a:rPr>
                        <a:t>205</a:t>
                      </a:r>
                      <a:r>
                        <a:rPr sz="2400" spc="-15" dirty="0">
                          <a:latin typeface="Arial"/>
                          <a:cs typeface="Arial"/>
                        </a:rPr>
                        <a:t> </a:t>
                      </a:r>
                      <a:r>
                        <a:rPr sz="2400" spc="-5" dirty="0">
                          <a:latin typeface="Arial"/>
                          <a:cs typeface="Arial"/>
                        </a:rPr>
                        <a:t>144</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4460" algn="r">
                        <a:lnSpc>
                          <a:spcPct val="100000"/>
                        </a:lnSpc>
                        <a:spcBef>
                          <a:spcPts val="305"/>
                        </a:spcBef>
                      </a:pPr>
                      <a:r>
                        <a:rPr sz="2400" dirty="0">
                          <a:latin typeface="Arial"/>
                          <a:cs typeface="Arial"/>
                        </a:rPr>
                        <a:t>-</a:t>
                      </a:r>
                      <a:r>
                        <a:rPr sz="2400" spc="-25" dirty="0">
                          <a:latin typeface="Arial"/>
                          <a:cs typeface="Arial"/>
                        </a:rPr>
                        <a:t> </a:t>
                      </a:r>
                      <a:r>
                        <a:rPr sz="2400" spc="-5" dirty="0">
                          <a:latin typeface="Arial"/>
                          <a:cs typeface="Arial"/>
                        </a:rPr>
                        <a:t>190</a:t>
                      </a:r>
                      <a:r>
                        <a:rPr sz="2400" spc="-30" dirty="0">
                          <a:latin typeface="Arial"/>
                          <a:cs typeface="Arial"/>
                        </a:rPr>
                        <a:t> </a:t>
                      </a:r>
                      <a:r>
                        <a:rPr sz="2400" spc="-5" dirty="0">
                          <a:latin typeface="Arial"/>
                          <a:cs typeface="Arial"/>
                        </a:rPr>
                        <a:t>939</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7200">
                <a:tc>
                  <a:txBody>
                    <a:bodyPr/>
                    <a:lstStyle/>
                    <a:p>
                      <a:pPr marL="92075">
                        <a:lnSpc>
                          <a:spcPct val="100000"/>
                        </a:lnSpc>
                        <a:spcBef>
                          <a:spcPts val="305"/>
                        </a:spcBef>
                      </a:pPr>
                      <a:r>
                        <a:rPr lang="kk-KZ" sz="2400" spc="-5" dirty="0">
                          <a:latin typeface="Arial"/>
                          <a:cs typeface="Arial"/>
                        </a:rPr>
                        <a:t>Қолға</a:t>
                      </a:r>
                      <a:r>
                        <a:rPr lang="kk-KZ" sz="2400" spc="-5" baseline="0" dirty="0">
                          <a:latin typeface="Arial"/>
                          <a:cs typeface="Arial"/>
                        </a:rPr>
                        <a:t> </a:t>
                      </a:r>
                      <a:r>
                        <a:rPr lang="kk-KZ" sz="2400" spc="-5" dirty="0">
                          <a:latin typeface="Arial"/>
                          <a:cs typeface="Arial"/>
                        </a:rPr>
                        <a:t>алатын</a:t>
                      </a:r>
                      <a:endParaRPr sz="2400" dirty="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05"/>
                        </a:spcBef>
                      </a:pPr>
                      <a:r>
                        <a:rPr sz="2400" spc="-5" dirty="0">
                          <a:latin typeface="Arial"/>
                          <a:cs typeface="Arial"/>
                        </a:rPr>
                        <a:t>313</a:t>
                      </a:r>
                      <a:r>
                        <a:rPr sz="2400" spc="-15" dirty="0">
                          <a:latin typeface="Arial"/>
                          <a:cs typeface="Arial"/>
                        </a:rPr>
                        <a:t> </a:t>
                      </a:r>
                      <a:r>
                        <a:rPr sz="2400" spc="-5" dirty="0">
                          <a:latin typeface="Arial"/>
                          <a:cs typeface="Arial"/>
                        </a:rPr>
                        <a:t>698</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0">
                        <a:lnSpc>
                          <a:spcPct val="100000"/>
                        </a:lnSpc>
                        <a:spcBef>
                          <a:spcPts val="305"/>
                        </a:spcBef>
                      </a:pPr>
                      <a:r>
                        <a:rPr sz="2400" spc="-5" dirty="0">
                          <a:latin typeface="Arial"/>
                          <a:cs typeface="Arial"/>
                        </a:rPr>
                        <a:t>162</a:t>
                      </a:r>
                      <a:r>
                        <a:rPr sz="2400" spc="-15" dirty="0">
                          <a:latin typeface="Arial"/>
                          <a:cs typeface="Arial"/>
                        </a:rPr>
                        <a:t> </a:t>
                      </a:r>
                      <a:r>
                        <a:rPr sz="2400" spc="-5" dirty="0">
                          <a:latin typeface="Arial"/>
                          <a:cs typeface="Arial"/>
                        </a:rPr>
                        <a:t>474</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735" algn="r">
                        <a:lnSpc>
                          <a:spcPct val="100000"/>
                        </a:lnSpc>
                        <a:spcBef>
                          <a:spcPts val="305"/>
                        </a:spcBef>
                      </a:pPr>
                      <a:r>
                        <a:rPr sz="2400" spc="-5" dirty="0">
                          <a:latin typeface="Arial"/>
                          <a:cs typeface="Arial"/>
                        </a:rPr>
                        <a:t>-151</a:t>
                      </a:r>
                      <a:r>
                        <a:rPr sz="2400" spc="-35" dirty="0">
                          <a:latin typeface="Arial"/>
                          <a:cs typeface="Arial"/>
                        </a:rPr>
                        <a:t> </a:t>
                      </a:r>
                      <a:r>
                        <a:rPr sz="2400" spc="-5" dirty="0">
                          <a:latin typeface="Arial"/>
                          <a:cs typeface="Arial"/>
                        </a:rPr>
                        <a:t>224</a:t>
                      </a:r>
                      <a:endParaRPr sz="2400" dirty="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18" name="object 18"/>
          <p:cNvSpPr/>
          <p:nvPr/>
        </p:nvSpPr>
        <p:spPr>
          <a:xfrm>
            <a:off x="9601200" y="5975603"/>
            <a:ext cx="7376159" cy="1377950"/>
          </a:xfrm>
          <a:custGeom>
            <a:avLst/>
            <a:gdLst/>
            <a:ahLst/>
            <a:cxnLst/>
            <a:rect l="l" t="t" r="r" b="b"/>
            <a:pathLst>
              <a:path w="7376159" h="1377950">
                <a:moveTo>
                  <a:pt x="7376159" y="0"/>
                </a:moveTo>
                <a:lnTo>
                  <a:pt x="0" y="0"/>
                </a:lnTo>
                <a:lnTo>
                  <a:pt x="0" y="1377696"/>
                </a:lnTo>
                <a:lnTo>
                  <a:pt x="7376159" y="1377696"/>
                </a:lnTo>
                <a:lnTo>
                  <a:pt x="7376159" y="0"/>
                </a:lnTo>
                <a:close/>
              </a:path>
            </a:pathLst>
          </a:custGeom>
          <a:solidFill>
            <a:srgbClr val="001F5F"/>
          </a:solidFill>
        </p:spPr>
        <p:txBody>
          <a:bodyPr wrap="square" lIns="0" tIns="0" rIns="0" bIns="0" rtlCol="0"/>
          <a:lstStyle/>
          <a:p>
            <a:endParaRPr/>
          </a:p>
        </p:txBody>
      </p:sp>
      <p:sp>
        <p:nvSpPr>
          <p:cNvPr id="19" name="object 19"/>
          <p:cNvSpPr txBox="1"/>
          <p:nvPr/>
        </p:nvSpPr>
        <p:spPr>
          <a:xfrm>
            <a:off x="9693529" y="6000444"/>
            <a:ext cx="7079106" cy="1735732"/>
          </a:xfrm>
          <a:prstGeom prst="rect">
            <a:avLst/>
          </a:prstGeom>
        </p:spPr>
        <p:txBody>
          <a:bodyPr vert="horz" wrap="square" lIns="0" tIns="12065" rIns="0" bIns="0" rtlCol="0">
            <a:spAutoFit/>
          </a:bodyPr>
          <a:lstStyle/>
          <a:p>
            <a:pPr marR="5080" algn="ctr">
              <a:lnSpc>
                <a:spcPct val="100000"/>
              </a:lnSpc>
              <a:spcBef>
                <a:spcPts val="95"/>
              </a:spcBef>
              <a:tabLst>
                <a:tab pos="522605" algn="l"/>
                <a:tab pos="1772285" algn="l"/>
                <a:tab pos="3150235" algn="l"/>
                <a:tab pos="3985260" algn="l"/>
                <a:tab pos="4991100" algn="l"/>
              </a:tabLst>
            </a:pPr>
            <a:r>
              <a:rPr lang="ru-RU" sz="2800" spc="-5" dirty="0" err="1">
                <a:solidFill>
                  <a:srgbClr val="FFFFFF"/>
                </a:solidFill>
                <a:latin typeface="Arial"/>
                <a:cs typeface="Arial"/>
              </a:rPr>
              <a:t>Жалақыны</a:t>
            </a:r>
            <a:r>
              <a:rPr lang="ru-RU" sz="2800" spc="-5" dirty="0">
                <a:solidFill>
                  <a:srgbClr val="FFFFFF"/>
                </a:solidFill>
                <a:latin typeface="Arial"/>
                <a:cs typeface="Arial"/>
              </a:rPr>
              <a:t> </a:t>
            </a:r>
            <a:r>
              <a:rPr lang="ru-RU" sz="2800" spc="-5" dirty="0" err="1">
                <a:solidFill>
                  <a:srgbClr val="FFFFFF"/>
                </a:solidFill>
                <a:latin typeface="Arial"/>
                <a:cs typeface="Arial"/>
              </a:rPr>
              <a:t>ұлғайту</a:t>
            </a:r>
            <a:r>
              <a:rPr lang="ru-RU" sz="2800" spc="-5" dirty="0">
                <a:solidFill>
                  <a:srgbClr val="FFFFFF"/>
                </a:solidFill>
                <a:latin typeface="Arial"/>
                <a:cs typeface="Arial"/>
              </a:rPr>
              <a:t> </a:t>
            </a:r>
            <a:r>
              <a:rPr lang="ru-RU" sz="2800" spc="-5" dirty="0" err="1">
                <a:solidFill>
                  <a:srgbClr val="FFFFFF"/>
                </a:solidFill>
                <a:latin typeface="Arial"/>
                <a:cs typeface="Arial"/>
              </a:rPr>
              <a:t>мақсатында</a:t>
            </a:r>
            <a:r>
              <a:rPr lang="ru-RU" sz="2800" spc="-5" dirty="0">
                <a:solidFill>
                  <a:srgbClr val="FFFFFF"/>
                </a:solidFill>
                <a:latin typeface="Arial"/>
                <a:cs typeface="Arial"/>
              </a:rPr>
              <a:t> </a:t>
            </a:r>
            <a:r>
              <a:rPr lang="ru-RU" sz="2800" spc="-5" dirty="0" err="1">
                <a:solidFill>
                  <a:srgbClr val="FFFFFF"/>
                </a:solidFill>
                <a:latin typeface="Arial"/>
                <a:cs typeface="Arial"/>
              </a:rPr>
              <a:t>торды</a:t>
            </a:r>
            <a:r>
              <a:rPr lang="ru-RU" sz="2800" spc="-5" dirty="0">
                <a:solidFill>
                  <a:srgbClr val="FFFFFF"/>
                </a:solidFill>
                <a:latin typeface="Arial"/>
                <a:cs typeface="Arial"/>
              </a:rPr>
              <a:t> </a:t>
            </a:r>
            <a:r>
              <a:rPr lang="ru-RU" sz="2800" spc="-5" dirty="0" err="1">
                <a:solidFill>
                  <a:srgbClr val="FFFFFF"/>
                </a:solidFill>
                <a:latin typeface="Arial"/>
                <a:cs typeface="Arial"/>
              </a:rPr>
              <a:t>өзгертпестен</a:t>
            </a:r>
            <a:r>
              <a:rPr lang="ru-RU" sz="2800" spc="-5" dirty="0">
                <a:solidFill>
                  <a:srgbClr val="FFFFFF"/>
                </a:solidFill>
                <a:latin typeface="Arial"/>
                <a:cs typeface="Arial"/>
              </a:rPr>
              <a:t> ҚББҰ </a:t>
            </a:r>
            <a:r>
              <a:rPr lang="ru-RU" sz="2800" spc="-5" dirty="0" err="1">
                <a:solidFill>
                  <a:srgbClr val="FFFFFF"/>
                </a:solidFill>
                <a:latin typeface="Arial"/>
                <a:cs typeface="Arial"/>
              </a:rPr>
              <a:t>педагогтері</a:t>
            </a:r>
            <a:r>
              <a:rPr lang="ru-RU" sz="2800" spc="-5" dirty="0">
                <a:solidFill>
                  <a:srgbClr val="FFFFFF"/>
                </a:solidFill>
                <a:latin typeface="Arial"/>
                <a:cs typeface="Arial"/>
              </a:rPr>
              <a:t> </a:t>
            </a:r>
            <a:r>
              <a:rPr lang="ru-RU" sz="2800" spc="-5" dirty="0" err="1">
                <a:solidFill>
                  <a:srgbClr val="FFFFFF"/>
                </a:solidFill>
                <a:latin typeface="Arial"/>
                <a:cs typeface="Arial"/>
              </a:rPr>
              <a:t>үшін</a:t>
            </a:r>
            <a:r>
              <a:rPr lang="ru-RU" sz="2800" spc="-5" dirty="0">
                <a:solidFill>
                  <a:srgbClr val="FFFFFF"/>
                </a:solidFill>
                <a:latin typeface="Arial"/>
                <a:cs typeface="Arial"/>
              </a:rPr>
              <a:t> </a:t>
            </a:r>
            <a:r>
              <a:rPr lang="ru-RU" sz="2800" spc="-5" dirty="0" err="1">
                <a:solidFill>
                  <a:srgbClr val="FFFFFF"/>
                </a:solidFill>
                <a:latin typeface="Arial"/>
                <a:cs typeface="Arial"/>
              </a:rPr>
              <a:t>қосымша</a:t>
            </a:r>
            <a:r>
              <a:rPr lang="ru-RU" sz="2800" spc="-5" dirty="0">
                <a:solidFill>
                  <a:srgbClr val="FFFFFF"/>
                </a:solidFill>
                <a:latin typeface="Arial"/>
                <a:cs typeface="Arial"/>
              </a:rPr>
              <a:t> </a:t>
            </a:r>
            <a:r>
              <a:rPr lang="ru-RU" sz="2800" spc="-5" dirty="0" err="1">
                <a:solidFill>
                  <a:srgbClr val="FFFFFF"/>
                </a:solidFill>
                <a:latin typeface="Arial"/>
                <a:cs typeface="Arial"/>
              </a:rPr>
              <a:t>ақының</a:t>
            </a:r>
            <a:r>
              <a:rPr lang="ru-RU" sz="2800" spc="-5" dirty="0">
                <a:solidFill>
                  <a:srgbClr val="FFFFFF"/>
                </a:solidFill>
                <a:latin typeface="Arial"/>
                <a:cs typeface="Arial"/>
              </a:rPr>
              <a:t> </a:t>
            </a:r>
            <a:r>
              <a:rPr lang="ru-RU" sz="2800" spc="-5" dirty="0" err="1">
                <a:solidFill>
                  <a:srgbClr val="FFFFFF"/>
                </a:solidFill>
                <a:latin typeface="Arial"/>
                <a:cs typeface="Arial"/>
              </a:rPr>
              <a:t>жаңа</a:t>
            </a:r>
            <a:r>
              <a:rPr lang="ru-RU" sz="2800" spc="-5" dirty="0">
                <a:solidFill>
                  <a:srgbClr val="FFFFFF"/>
                </a:solidFill>
                <a:latin typeface="Arial"/>
                <a:cs typeface="Arial"/>
              </a:rPr>
              <a:t> </a:t>
            </a:r>
            <a:r>
              <a:rPr lang="ru-RU" sz="2800" spc="-5" dirty="0" err="1">
                <a:solidFill>
                  <a:srgbClr val="FFFFFF"/>
                </a:solidFill>
                <a:latin typeface="Arial"/>
                <a:cs typeface="Arial"/>
              </a:rPr>
              <a:t>түрлерін</a:t>
            </a:r>
            <a:r>
              <a:rPr lang="ru-RU" sz="2800" spc="-5" dirty="0">
                <a:solidFill>
                  <a:srgbClr val="FFFFFF"/>
                </a:solidFill>
                <a:latin typeface="Arial"/>
                <a:cs typeface="Arial"/>
              </a:rPr>
              <a:t> </a:t>
            </a:r>
            <a:r>
              <a:rPr lang="ru-RU" sz="2800" spc="-5" dirty="0" err="1">
                <a:solidFill>
                  <a:srgbClr val="FFFFFF"/>
                </a:solidFill>
                <a:latin typeface="Arial"/>
                <a:cs typeface="Arial"/>
              </a:rPr>
              <a:t>енгізген</a:t>
            </a:r>
            <a:r>
              <a:rPr lang="ru-RU" sz="2800" spc="-5" dirty="0">
                <a:solidFill>
                  <a:srgbClr val="FFFFFF"/>
                </a:solidFill>
                <a:latin typeface="Arial"/>
                <a:cs typeface="Arial"/>
              </a:rPr>
              <a:t> </a:t>
            </a:r>
            <a:r>
              <a:rPr lang="ru-RU" sz="2800" spc="-5" dirty="0" err="1">
                <a:solidFill>
                  <a:srgbClr val="FFFFFF"/>
                </a:solidFill>
                <a:latin typeface="Arial"/>
                <a:cs typeface="Arial"/>
              </a:rPr>
              <a:t>жөн</a:t>
            </a:r>
            <a:endParaRPr sz="2800" dirty="0">
              <a:latin typeface="Arial"/>
              <a:cs typeface="Arial"/>
            </a:endParaRPr>
          </a:p>
        </p:txBody>
      </p:sp>
      <p:grpSp>
        <p:nvGrpSpPr>
          <p:cNvPr id="22" name="object 22"/>
          <p:cNvGrpSpPr/>
          <p:nvPr/>
        </p:nvGrpSpPr>
        <p:grpSpPr>
          <a:xfrm>
            <a:off x="8601456" y="5830823"/>
            <a:ext cx="553720" cy="1468120"/>
            <a:chOff x="8601456" y="5830823"/>
            <a:chExt cx="553720" cy="1468120"/>
          </a:xfrm>
        </p:grpSpPr>
        <p:sp>
          <p:nvSpPr>
            <p:cNvPr id="23" name="object 23"/>
            <p:cNvSpPr/>
            <p:nvPr/>
          </p:nvSpPr>
          <p:spPr>
            <a:xfrm>
              <a:off x="8614410" y="5843777"/>
              <a:ext cx="527685" cy="1442085"/>
            </a:xfrm>
            <a:custGeom>
              <a:avLst/>
              <a:gdLst/>
              <a:ahLst/>
              <a:cxnLst/>
              <a:rect l="l" t="t" r="r" b="b"/>
              <a:pathLst>
                <a:path w="527684" h="1442084">
                  <a:moveTo>
                    <a:pt x="263651" y="0"/>
                  </a:moveTo>
                  <a:lnTo>
                    <a:pt x="0" y="263651"/>
                  </a:lnTo>
                  <a:lnTo>
                    <a:pt x="174371" y="263651"/>
                  </a:lnTo>
                  <a:lnTo>
                    <a:pt x="174371" y="1441704"/>
                  </a:lnTo>
                  <a:lnTo>
                    <a:pt x="352933" y="1441704"/>
                  </a:lnTo>
                  <a:lnTo>
                    <a:pt x="352933" y="263651"/>
                  </a:lnTo>
                  <a:lnTo>
                    <a:pt x="527304" y="263651"/>
                  </a:lnTo>
                  <a:lnTo>
                    <a:pt x="263651" y="0"/>
                  </a:lnTo>
                  <a:close/>
                </a:path>
              </a:pathLst>
            </a:custGeom>
            <a:solidFill>
              <a:srgbClr val="00AF50"/>
            </a:solidFill>
          </p:spPr>
          <p:txBody>
            <a:bodyPr wrap="square" lIns="0" tIns="0" rIns="0" bIns="0" rtlCol="0"/>
            <a:lstStyle/>
            <a:p>
              <a:endParaRPr/>
            </a:p>
          </p:txBody>
        </p:sp>
        <p:sp>
          <p:nvSpPr>
            <p:cNvPr id="24" name="object 24"/>
            <p:cNvSpPr/>
            <p:nvPr/>
          </p:nvSpPr>
          <p:spPr>
            <a:xfrm>
              <a:off x="8614410" y="5843777"/>
              <a:ext cx="527685" cy="1442085"/>
            </a:xfrm>
            <a:custGeom>
              <a:avLst/>
              <a:gdLst/>
              <a:ahLst/>
              <a:cxnLst/>
              <a:rect l="l" t="t" r="r" b="b"/>
              <a:pathLst>
                <a:path w="527684" h="1442084">
                  <a:moveTo>
                    <a:pt x="174371" y="1441704"/>
                  </a:moveTo>
                  <a:lnTo>
                    <a:pt x="174371" y="263651"/>
                  </a:lnTo>
                  <a:lnTo>
                    <a:pt x="0" y="263651"/>
                  </a:lnTo>
                  <a:lnTo>
                    <a:pt x="263651" y="0"/>
                  </a:lnTo>
                  <a:lnTo>
                    <a:pt x="527304" y="263651"/>
                  </a:lnTo>
                  <a:lnTo>
                    <a:pt x="352933" y="263651"/>
                  </a:lnTo>
                  <a:lnTo>
                    <a:pt x="352933" y="1441704"/>
                  </a:lnTo>
                  <a:lnTo>
                    <a:pt x="174371" y="1441704"/>
                  </a:lnTo>
                  <a:close/>
                </a:path>
              </a:pathLst>
            </a:custGeom>
            <a:ln w="25908">
              <a:solidFill>
                <a:srgbClr val="385D89"/>
              </a:solidFill>
            </a:ln>
          </p:spPr>
          <p:txBody>
            <a:bodyPr wrap="square" lIns="0" tIns="0" rIns="0" bIns="0" rtlCol="0"/>
            <a:lstStyle/>
            <a:p>
              <a:endParaRPr/>
            </a:p>
          </p:txBody>
        </p:sp>
      </p:grpSp>
      <p:sp>
        <p:nvSpPr>
          <p:cNvPr id="25" name="object 25"/>
          <p:cNvSpPr txBox="1">
            <a:spLocks noGrp="1"/>
          </p:cNvSpPr>
          <p:nvPr>
            <p:ph type="title"/>
          </p:nvPr>
        </p:nvSpPr>
        <p:spPr>
          <a:xfrm>
            <a:off x="10679303" y="92722"/>
            <a:ext cx="7098411" cy="574675"/>
          </a:xfrm>
          <a:prstGeom prst="rect">
            <a:avLst/>
          </a:prstGeom>
        </p:spPr>
        <p:txBody>
          <a:bodyPr vert="horz" wrap="square" lIns="0" tIns="12700" rIns="0" bIns="0" rtlCol="0">
            <a:spAutoFit/>
          </a:bodyPr>
          <a:lstStyle/>
          <a:p>
            <a:pPr marL="12700">
              <a:lnSpc>
                <a:spcPct val="100000"/>
              </a:lnSpc>
              <a:spcBef>
                <a:spcPts val="100"/>
              </a:spcBef>
            </a:pPr>
            <a:r>
              <a:rPr lang="ru-RU" sz="3600" u="heavy" spc="5" dirty="0">
                <a:uFill>
                  <a:solidFill>
                    <a:srgbClr val="001F5F"/>
                  </a:solidFill>
                </a:uFill>
              </a:rPr>
              <a:t>ЖАЛАҚЫ БОЙЫНША ТАЛДАУ</a:t>
            </a:r>
            <a:endParaRPr sz="3600" dirty="0"/>
          </a:p>
        </p:txBody>
      </p:sp>
      <p:sp>
        <p:nvSpPr>
          <p:cNvPr id="26" name="object 26"/>
          <p:cNvSpPr/>
          <p:nvPr/>
        </p:nvSpPr>
        <p:spPr>
          <a:xfrm>
            <a:off x="17830800" y="36525"/>
            <a:ext cx="168910" cy="687070"/>
          </a:xfrm>
          <a:custGeom>
            <a:avLst/>
            <a:gdLst/>
            <a:ahLst/>
            <a:cxnLst/>
            <a:rect l="l" t="t" r="r" b="b"/>
            <a:pathLst>
              <a:path w="168909" h="687070">
                <a:moveTo>
                  <a:pt x="168782" y="0"/>
                </a:moveTo>
                <a:lnTo>
                  <a:pt x="0" y="0"/>
                </a:lnTo>
                <a:lnTo>
                  <a:pt x="0" y="686993"/>
                </a:lnTo>
                <a:lnTo>
                  <a:pt x="168782" y="686993"/>
                </a:lnTo>
                <a:lnTo>
                  <a:pt x="168782" y="0"/>
                </a:lnTo>
                <a:close/>
              </a:path>
            </a:pathLst>
          </a:custGeom>
          <a:solidFill>
            <a:srgbClr val="333D50"/>
          </a:solidFill>
        </p:spPr>
        <p:txBody>
          <a:bodyPr wrap="square" lIns="0" tIns="0" rIns="0" bIns="0" rtlCol="0"/>
          <a:lstStyle/>
          <a:p>
            <a:endParaRPr/>
          </a:p>
        </p:txBody>
      </p:sp>
      <p:pic>
        <p:nvPicPr>
          <p:cNvPr id="27" name="object 27"/>
          <p:cNvPicPr/>
          <p:nvPr/>
        </p:nvPicPr>
        <p:blipFill>
          <a:blip r:embed="rId2" cstate="print"/>
          <a:stretch>
            <a:fillRect/>
          </a:stretch>
        </p:blipFill>
        <p:spPr>
          <a:xfrm>
            <a:off x="105155" y="147828"/>
            <a:ext cx="929640" cy="918972"/>
          </a:xfrm>
          <a:prstGeom prst="rect">
            <a:avLst/>
          </a:prstGeom>
        </p:spPr>
      </p:pic>
      <p:pic>
        <p:nvPicPr>
          <p:cNvPr id="28" name="object 28"/>
          <p:cNvPicPr/>
          <p:nvPr/>
        </p:nvPicPr>
        <p:blipFill>
          <a:blip r:embed="rId3" cstate="print"/>
          <a:stretch>
            <a:fillRect/>
          </a:stretch>
        </p:blipFill>
        <p:spPr>
          <a:xfrm>
            <a:off x="7376159" y="7581900"/>
            <a:ext cx="3139440" cy="2529840"/>
          </a:xfrm>
          <a:prstGeom prst="rect">
            <a:avLst/>
          </a:prstGeom>
        </p:spPr>
      </p:pic>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3820"/>
              </a:lnSpc>
            </a:pPr>
            <a:fld id="{81D60167-4931-47E6-BA6A-407CBD079E47}" type="slidenum">
              <a:rPr dirty="0"/>
              <a:t>14</a:t>
            </a:fld>
            <a:endParaRPr dirty="0"/>
          </a:p>
        </p:txBody>
      </p:sp>
      <p:sp>
        <p:nvSpPr>
          <p:cNvPr id="31" name="TextBox 30">
            <a:extLst>
              <a:ext uri="{FF2B5EF4-FFF2-40B4-BE49-F238E27FC236}">
                <a16:creationId xmlns:a16="http://schemas.microsoft.com/office/drawing/2014/main" id="{B753F7B6-E86C-59C7-7B6A-88AD14FAE5C7}"/>
              </a:ext>
            </a:extLst>
          </p:cNvPr>
          <p:cNvSpPr txBox="1"/>
          <p:nvPr/>
        </p:nvSpPr>
        <p:spPr>
          <a:xfrm>
            <a:off x="608839" y="1851202"/>
            <a:ext cx="7079106" cy="7417415"/>
          </a:xfrm>
          <a:prstGeom prst="rect">
            <a:avLst/>
          </a:prstGeom>
          <a:noFill/>
        </p:spPr>
        <p:txBody>
          <a:bodyPr wrap="square">
            <a:spAutoFit/>
          </a:bodyPr>
          <a:lstStyle/>
          <a:p>
            <a:pPr marL="342900" indent="-342900" algn="just">
              <a:buAutoNum type="arabicPeriod"/>
            </a:pPr>
            <a:r>
              <a:rPr lang="ru-KZ" sz="2800" dirty="0">
                <a:latin typeface="Arial" panose="020B0604020202020204" pitchFamily="34" charset="0"/>
                <a:cs typeface="Arial" panose="020B0604020202020204" pitchFamily="34" charset="0"/>
              </a:rPr>
              <a:t>В2 мен В3 арасындағы </a:t>
            </a:r>
            <a:r>
              <a:rPr lang="ru-KZ" sz="2800" dirty="0" err="1">
                <a:latin typeface="Arial" panose="020B0604020202020204" pitchFamily="34" charset="0"/>
                <a:cs typeface="Arial" panose="020B0604020202020204" pitchFamily="34" charset="0"/>
              </a:rPr>
              <a:t>лауазымдық</a:t>
            </a:r>
            <a:r>
              <a:rPr lang="ru-KZ" sz="2800" dirty="0">
                <a:latin typeface="Arial" panose="020B0604020202020204" pitchFamily="34" charset="0"/>
                <a:cs typeface="Arial" panose="020B0604020202020204" pitchFamily="34" charset="0"/>
              </a:rPr>
              <a:t> </a:t>
            </a:r>
            <a:r>
              <a:rPr lang="ru-KZ" sz="2800" dirty="0" err="1">
                <a:latin typeface="Arial" panose="020B0604020202020204" pitchFamily="34" charset="0"/>
                <a:cs typeface="Arial" panose="020B0604020202020204" pitchFamily="34" charset="0"/>
              </a:rPr>
              <a:t>жалақы</a:t>
            </a:r>
            <a:r>
              <a:rPr lang="ru-KZ" sz="2800" dirty="0">
                <a:latin typeface="Arial" panose="020B0604020202020204" pitchFamily="34" charset="0"/>
                <a:cs typeface="Arial" panose="020B0604020202020204" pitchFamily="34" charset="0"/>
              </a:rPr>
              <a:t> (</a:t>
            </a:r>
            <a:r>
              <a:rPr lang="kk-KZ" sz="2800" dirty="0">
                <a:latin typeface="Arial" panose="020B0604020202020204" pitchFamily="34" charset="0"/>
                <a:cs typeface="Arial" panose="020B0604020202020204" pitchFamily="34" charset="0"/>
              </a:rPr>
              <a:t>ЛЖ</a:t>
            </a:r>
            <a:r>
              <a:rPr lang="ru-KZ" sz="2800" dirty="0">
                <a:latin typeface="Arial" panose="020B0604020202020204" pitchFamily="34" charset="0"/>
                <a:cs typeface="Arial" panose="020B0604020202020204" pitchFamily="34" charset="0"/>
              </a:rPr>
              <a:t>х2) </a:t>
            </a:r>
            <a:r>
              <a:rPr lang="kk-KZ" sz="2800" dirty="0">
                <a:latin typeface="Arial" panose="020B0604020202020204" pitchFamily="34" charset="0"/>
                <a:cs typeface="Arial" panose="020B0604020202020204" pitchFamily="34" charset="0"/>
              </a:rPr>
              <a:t>кестесі</a:t>
            </a:r>
            <a:r>
              <a:rPr lang="ru-KZ" sz="2800" dirty="0">
                <a:latin typeface="Arial" panose="020B0604020202020204" pitchFamily="34" charset="0"/>
                <a:cs typeface="Arial" panose="020B0604020202020204" pitchFamily="34" charset="0"/>
              </a:rPr>
              <a:t> бойынша айырмашылық 13% құрайды (123</a:t>
            </a:r>
            <a:r>
              <a:rPr lang="kk-KZ" sz="2800" dirty="0">
                <a:latin typeface="Arial" panose="020B0604020202020204" pitchFamily="34" charset="0"/>
                <a:cs typeface="Arial" panose="020B0604020202020204" pitchFamily="34" charset="0"/>
              </a:rPr>
              <a:t>-</a:t>
            </a:r>
            <a:r>
              <a:rPr lang="ru-KZ" sz="2800" dirty="0">
                <a:latin typeface="Arial" panose="020B0604020202020204" pitchFamily="34" charset="0"/>
                <a:cs typeface="Arial" panose="020B0604020202020204" pitchFamily="34" charset="0"/>
              </a:rPr>
              <a:t> бұйрыққа сәйкес).</a:t>
            </a:r>
            <a:endParaRPr lang="ru-RU" sz="2800" dirty="0">
              <a:latin typeface="Arial" panose="020B0604020202020204" pitchFamily="34" charset="0"/>
              <a:cs typeface="Arial" panose="020B0604020202020204" pitchFamily="34" charset="0"/>
            </a:endParaRPr>
          </a:p>
          <a:p>
            <a:pPr marL="342900" indent="-342900" algn="just">
              <a:buAutoNum type="arabicPeriod"/>
            </a:pPr>
            <a:r>
              <a:rPr lang="kk-KZ" sz="2800" dirty="0">
                <a:latin typeface="Arial" panose="020B0604020202020204" pitchFamily="34" charset="0"/>
                <a:cs typeface="Arial" panose="020B0604020202020204" pitchFamily="34" charset="0"/>
              </a:rPr>
              <a:t>ҚББҰ</a:t>
            </a:r>
            <a:r>
              <a:rPr lang="ru-KZ" sz="2800" dirty="0">
                <a:latin typeface="Arial" panose="020B0604020202020204" pitchFamily="34" charset="0"/>
                <a:cs typeface="Arial" panose="020B0604020202020204" pitchFamily="34" charset="0"/>
              </a:rPr>
              <a:t> </a:t>
            </a:r>
            <a:r>
              <a:rPr lang="kk-KZ" sz="2800" dirty="0">
                <a:latin typeface="Arial" panose="020B0604020202020204" pitchFamily="34" charset="0"/>
                <a:cs typeface="Arial" panose="020B0604020202020204" pitchFamily="34" charset="0"/>
              </a:rPr>
              <a:t>педагогтерінің</a:t>
            </a:r>
            <a:r>
              <a:rPr lang="ru-KZ" sz="2800" dirty="0">
                <a:latin typeface="Arial" panose="020B0604020202020204" pitchFamily="34" charset="0"/>
                <a:cs typeface="Arial" panose="020B0604020202020204" pitchFamily="34" charset="0"/>
              </a:rPr>
              <a:t> қосымша ақысы мұғалімдерден 4 есе аз (1193 </a:t>
            </a:r>
            <a:r>
              <a:rPr lang="kk-KZ" sz="2800" dirty="0">
                <a:latin typeface="Arial" panose="020B0604020202020204" pitchFamily="34" charset="0"/>
                <a:cs typeface="Arial" panose="020B0604020202020204" pitchFamily="34" charset="0"/>
              </a:rPr>
              <a:t>ҚРҮҚ</a:t>
            </a:r>
            <a:r>
              <a:rPr lang="ru-KZ" sz="2800" dirty="0">
                <a:latin typeface="Arial" panose="020B0604020202020204" pitchFamily="34" charset="0"/>
                <a:cs typeface="Arial" panose="020B0604020202020204" pitchFamily="34" charset="0"/>
              </a:rPr>
              <a:t> </a:t>
            </a:r>
            <a:r>
              <a:rPr lang="ru-KZ" sz="2800" dirty="0" err="1">
                <a:latin typeface="Arial" panose="020B0604020202020204" pitchFamily="34" charset="0"/>
                <a:cs typeface="Arial" panose="020B0604020202020204" pitchFamily="34" charset="0"/>
              </a:rPr>
              <a:t>сәйкес</a:t>
            </a:r>
            <a:r>
              <a:rPr lang="ru-KZ" sz="2800" dirty="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a:p>
            <a:pPr marL="342900" indent="-342900" algn="just">
              <a:buAutoNum type="arabicPeriod"/>
            </a:pPr>
            <a:r>
              <a:rPr lang="kk-KZ" sz="2800" dirty="0">
                <a:latin typeface="Arial" panose="020B0604020202020204" pitchFamily="34" charset="0"/>
                <a:cs typeface="Arial" panose="020B0604020202020204" pitchFamily="34" charset="0"/>
              </a:rPr>
              <a:t>ҚББҰ</a:t>
            </a:r>
            <a:r>
              <a:rPr lang="ru-KZ" sz="2800" dirty="0">
                <a:latin typeface="Arial" panose="020B0604020202020204" pitchFamily="34" charset="0"/>
                <a:cs typeface="Arial" panose="020B0604020202020204" pitchFamily="34" charset="0"/>
              </a:rPr>
              <a:t> </a:t>
            </a:r>
            <a:r>
              <a:rPr lang="kk-KZ" sz="2800" dirty="0">
                <a:latin typeface="Arial" panose="020B0604020202020204" pitchFamily="34" charset="0"/>
                <a:cs typeface="Arial" panose="020B0604020202020204" pitchFamily="34" charset="0"/>
              </a:rPr>
              <a:t>педагогтерінің</a:t>
            </a:r>
            <a:r>
              <a:rPr lang="ru-KZ" sz="2800" dirty="0">
                <a:latin typeface="Arial" panose="020B0604020202020204" pitchFamily="34" charset="0"/>
                <a:cs typeface="Arial" panose="020B0604020202020204" pitchFamily="34" charset="0"/>
              </a:rPr>
              <a:t> лауазымдық міндеттері мен біліктілік талаптары мұғалімдерден өзгеше болғанымен, №338 бұйрыққа сәйкес, бұл жалақының күрт теңсіздігін ақтамайды, әсіресе балаларда шығармашылық, техникалық және әлеуметтік дағдыларды қалыптастыруда қосымша білім берудің маңыздылығын ескере отырып.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13890744"/>
              </p:ext>
            </p:extLst>
          </p:nvPr>
        </p:nvGraphicFramePr>
        <p:xfrm>
          <a:off x="527050" y="1395094"/>
          <a:ext cx="16859249" cy="7672703"/>
        </p:xfrm>
        <a:graphic>
          <a:graphicData uri="http://schemas.openxmlformats.org/drawingml/2006/table">
            <a:tbl>
              <a:tblPr firstRow="1" bandRow="1">
                <a:tableStyleId>{2D5ABB26-0587-4C30-8999-92F81FD0307C}</a:tableStyleId>
              </a:tblPr>
              <a:tblGrid>
                <a:gridCol w="3359150">
                  <a:extLst>
                    <a:ext uri="{9D8B030D-6E8A-4147-A177-3AD203B41FA5}">
                      <a16:colId xmlns:a16="http://schemas.microsoft.com/office/drawing/2014/main" val="20000"/>
                    </a:ext>
                  </a:extLst>
                </a:gridCol>
                <a:gridCol w="3288665">
                  <a:extLst>
                    <a:ext uri="{9D8B030D-6E8A-4147-A177-3AD203B41FA5}">
                      <a16:colId xmlns:a16="http://schemas.microsoft.com/office/drawing/2014/main" val="20001"/>
                    </a:ext>
                  </a:extLst>
                </a:gridCol>
                <a:gridCol w="6100445">
                  <a:extLst>
                    <a:ext uri="{9D8B030D-6E8A-4147-A177-3AD203B41FA5}">
                      <a16:colId xmlns:a16="http://schemas.microsoft.com/office/drawing/2014/main" val="20002"/>
                    </a:ext>
                  </a:extLst>
                </a:gridCol>
                <a:gridCol w="4110989">
                  <a:extLst>
                    <a:ext uri="{9D8B030D-6E8A-4147-A177-3AD203B41FA5}">
                      <a16:colId xmlns:a16="http://schemas.microsoft.com/office/drawing/2014/main" val="20003"/>
                    </a:ext>
                  </a:extLst>
                </a:gridCol>
              </a:tblGrid>
              <a:tr h="1158366">
                <a:tc>
                  <a:txBody>
                    <a:bodyPr/>
                    <a:lstStyle/>
                    <a:p>
                      <a:pPr marL="635" algn="ctr">
                        <a:lnSpc>
                          <a:spcPts val="2800"/>
                        </a:lnSpc>
                      </a:pPr>
                      <a:r>
                        <a:rPr lang="kk-KZ" sz="2400" b="1" spc="-10" dirty="0">
                          <a:latin typeface="Arial"/>
                          <a:cs typeface="Arial"/>
                        </a:rPr>
                        <a:t>Ел</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7345" algn="ctr">
                        <a:lnSpc>
                          <a:spcPts val="2800"/>
                        </a:lnSpc>
                      </a:pPr>
                      <a:r>
                        <a:rPr lang="ru-RU" sz="2400" b="1" dirty="0" err="1">
                          <a:latin typeface="Arial"/>
                          <a:cs typeface="Arial"/>
                        </a:rPr>
                        <a:t>Жалпы</a:t>
                      </a:r>
                      <a:r>
                        <a:rPr lang="ru-RU" sz="2400" b="1" dirty="0">
                          <a:latin typeface="Arial"/>
                          <a:cs typeface="Arial"/>
                        </a:rPr>
                        <a:t> </a:t>
                      </a:r>
                      <a:r>
                        <a:rPr lang="ru-RU" sz="2400" b="1" dirty="0" err="1">
                          <a:latin typeface="Arial"/>
                          <a:cs typeface="Arial"/>
                        </a:rPr>
                        <a:t>орташа</a:t>
                      </a:r>
                      <a:r>
                        <a:rPr lang="ru-RU" sz="2400" b="1" dirty="0">
                          <a:latin typeface="Arial"/>
                          <a:cs typeface="Arial"/>
                        </a:rPr>
                        <a:t> </a:t>
                      </a:r>
                      <a:r>
                        <a:rPr lang="ru-RU" sz="2400" b="1" dirty="0" err="1">
                          <a:latin typeface="Arial"/>
                          <a:cs typeface="Arial"/>
                        </a:rPr>
                        <a:t>жалақы</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800"/>
                        </a:lnSpc>
                      </a:pPr>
                      <a:r>
                        <a:rPr lang="ru-RU" sz="2400" b="1" spc="-5" dirty="0" err="1">
                          <a:latin typeface="Arial"/>
                          <a:cs typeface="Arial"/>
                        </a:rPr>
                        <a:t>Айына</a:t>
                      </a:r>
                      <a:r>
                        <a:rPr lang="ru-RU" sz="2400" b="1" spc="-5" dirty="0">
                          <a:latin typeface="Arial"/>
                          <a:cs typeface="Arial"/>
                        </a:rPr>
                        <a:t> </a:t>
                      </a:r>
                      <a:r>
                        <a:rPr lang="ru-RU" sz="2400" b="1" spc="-5" dirty="0" err="1">
                          <a:latin typeface="Arial"/>
                          <a:cs typeface="Arial"/>
                        </a:rPr>
                        <a:t>орташа</a:t>
                      </a:r>
                      <a:r>
                        <a:rPr lang="ru-RU" sz="2400" b="1" spc="-5" dirty="0">
                          <a:latin typeface="Arial"/>
                          <a:cs typeface="Arial"/>
                        </a:rPr>
                        <a:t> </a:t>
                      </a:r>
                      <a:r>
                        <a:rPr lang="ru-RU" sz="2400" b="1" spc="-5" dirty="0" err="1">
                          <a:latin typeface="Arial"/>
                          <a:cs typeface="Arial"/>
                        </a:rPr>
                        <a:t>жалақы</a:t>
                      </a:r>
                      <a:r>
                        <a:rPr lang="ru-RU" sz="2400" b="1" spc="-5" dirty="0">
                          <a:latin typeface="Arial"/>
                          <a:cs typeface="Arial"/>
                        </a:rPr>
                        <a:t> </a:t>
                      </a:r>
                      <a:r>
                        <a:rPr lang="ru-RU" sz="2400" b="1" spc="-5" dirty="0" err="1">
                          <a:latin typeface="Arial"/>
                          <a:cs typeface="Arial"/>
                        </a:rPr>
                        <a:t>еңбек</a:t>
                      </a:r>
                      <a:r>
                        <a:rPr lang="ru-RU" sz="2400" b="1" spc="-5" dirty="0">
                          <a:latin typeface="Arial"/>
                          <a:cs typeface="Arial"/>
                        </a:rPr>
                        <a:t> </a:t>
                      </a:r>
                      <a:r>
                        <a:rPr lang="ru-RU" sz="2400" b="1" spc="-5" dirty="0" err="1">
                          <a:latin typeface="Arial"/>
                          <a:cs typeface="Arial"/>
                        </a:rPr>
                        <a:t>өтіліне</a:t>
                      </a:r>
                      <a:r>
                        <a:rPr lang="ru-RU" sz="2400" b="1" spc="-5" dirty="0">
                          <a:latin typeface="Arial"/>
                          <a:cs typeface="Arial"/>
                        </a:rPr>
                        <a:t> </a:t>
                      </a:r>
                      <a:r>
                        <a:rPr lang="ru-RU" sz="2400" b="1" spc="-5" dirty="0" err="1">
                          <a:latin typeface="Arial"/>
                          <a:cs typeface="Arial"/>
                        </a:rPr>
                        <a:t>байланысты</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800"/>
                        </a:lnSpc>
                      </a:pPr>
                      <a:r>
                        <a:rPr lang="ru-RU" sz="2400" b="1" spc="-15" dirty="0" err="1">
                          <a:latin typeface="Arial"/>
                          <a:cs typeface="Arial"/>
                        </a:rPr>
                        <a:t>Дерек</a:t>
                      </a:r>
                      <a:r>
                        <a:rPr lang="ru-RU" sz="2400" b="1" spc="-15" dirty="0">
                          <a:latin typeface="Arial"/>
                          <a:cs typeface="Arial"/>
                        </a:rPr>
                        <a:t> </a:t>
                      </a:r>
                      <a:r>
                        <a:rPr lang="ru-RU" sz="2400" b="1" spc="-15" dirty="0" err="1">
                          <a:latin typeface="Arial"/>
                          <a:cs typeface="Arial"/>
                        </a:rPr>
                        <a:t>көздер</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79247">
                <a:tc>
                  <a:txBody>
                    <a:bodyPr/>
                    <a:lstStyle/>
                    <a:p>
                      <a:pPr algn="ctr">
                        <a:lnSpc>
                          <a:spcPts val="2800"/>
                        </a:lnSpc>
                      </a:pPr>
                      <a:r>
                        <a:rPr lang="kk-KZ" sz="2400" spc="-10" dirty="0">
                          <a:latin typeface="Arial"/>
                          <a:cs typeface="Arial"/>
                        </a:rPr>
                        <a:t>АҚШ</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9955">
                        <a:lnSpc>
                          <a:spcPts val="2800"/>
                        </a:lnSpc>
                      </a:pPr>
                      <a:r>
                        <a:rPr sz="2400" spc="-5" dirty="0">
                          <a:latin typeface="Arial"/>
                          <a:cs typeface="Arial"/>
                        </a:rPr>
                        <a:t>~$20/</a:t>
                      </a:r>
                      <a:r>
                        <a:rPr lang="kk-KZ" sz="2400" spc="-5" dirty="0">
                          <a:latin typeface="Arial"/>
                          <a:cs typeface="Arial"/>
                        </a:rPr>
                        <a:t>сағаты</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0"/>
                        </a:lnSpc>
                      </a:pPr>
                      <a:r>
                        <a:rPr sz="2400" dirty="0">
                          <a:solidFill>
                            <a:schemeClr val="tx1"/>
                          </a:solidFill>
                          <a:latin typeface="Arial"/>
                          <a:cs typeface="Arial"/>
                        </a:rPr>
                        <a:t>1</a:t>
                      </a:r>
                      <a:r>
                        <a:rPr sz="2400" spc="-10" dirty="0">
                          <a:solidFill>
                            <a:schemeClr val="tx1"/>
                          </a:solidFill>
                          <a:latin typeface="Arial"/>
                          <a:cs typeface="Arial"/>
                        </a:rPr>
                        <a:t> </a:t>
                      </a:r>
                      <a:r>
                        <a:rPr sz="2400" spc="-5" dirty="0">
                          <a:solidFill>
                            <a:schemeClr val="tx1"/>
                          </a:solidFill>
                          <a:latin typeface="Arial"/>
                          <a:cs typeface="Arial"/>
                        </a:rPr>
                        <a:t>819</a:t>
                      </a:r>
                      <a:r>
                        <a:rPr sz="2400" spc="-10" dirty="0">
                          <a:solidFill>
                            <a:schemeClr val="tx1"/>
                          </a:solidFill>
                          <a:latin typeface="Arial"/>
                          <a:cs typeface="Arial"/>
                        </a:rPr>
                        <a:t> </a:t>
                      </a:r>
                      <a:r>
                        <a:rPr sz="2400" spc="-5" dirty="0">
                          <a:solidFill>
                            <a:schemeClr val="tx1"/>
                          </a:solidFill>
                          <a:latin typeface="Arial"/>
                          <a:cs typeface="Arial"/>
                        </a:rPr>
                        <a:t>833 </a:t>
                      </a:r>
                      <a:r>
                        <a:rPr lang="kk-KZ" sz="2400" spc="-5" dirty="0">
                          <a:solidFill>
                            <a:schemeClr val="tx1"/>
                          </a:solidFill>
                          <a:latin typeface="Arial"/>
                          <a:cs typeface="Arial"/>
                        </a:rPr>
                        <a:t>теңгеден </a:t>
                      </a:r>
                      <a:r>
                        <a:rPr sz="2400" dirty="0">
                          <a:solidFill>
                            <a:schemeClr val="tx1"/>
                          </a:solidFill>
                          <a:latin typeface="Arial"/>
                          <a:cs typeface="Arial"/>
                        </a:rPr>
                        <a:t>2</a:t>
                      </a:r>
                      <a:r>
                        <a:rPr sz="2400" spc="-10" dirty="0">
                          <a:solidFill>
                            <a:schemeClr val="tx1"/>
                          </a:solidFill>
                          <a:latin typeface="Arial"/>
                          <a:cs typeface="Arial"/>
                        </a:rPr>
                        <a:t> </a:t>
                      </a:r>
                      <a:r>
                        <a:rPr sz="2400" spc="-5" dirty="0">
                          <a:solidFill>
                            <a:schemeClr val="tx1"/>
                          </a:solidFill>
                          <a:latin typeface="Arial"/>
                          <a:cs typeface="Arial"/>
                        </a:rPr>
                        <a:t>007</a:t>
                      </a:r>
                      <a:r>
                        <a:rPr sz="2400" spc="-15" dirty="0">
                          <a:solidFill>
                            <a:schemeClr val="tx1"/>
                          </a:solidFill>
                          <a:latin typeface="Arial"/>
                          <a:cs typeface="Arial"/>
                        </a:rPr>
                        <a:t> </a:t>
                      </a:r>
                      <a:r>
                        <a:rPr sz="2400" spc="-5" dirty="0">
                          <a:solidFill>
                            <a:schemeClr val="tx1"/>
                          </a:solidFill>
                          <a:latin typeface="Arial"/>
                          <a:cs typeface="Arial"/>
                        </a:rPr>
                        <a:t>831</a:t>
                      </a:r>
                      <a:r>
                        <a:rPr sz="2400" spc="5" dirty="0">
                          <a:solidFill>
                            <a:schemeClr val="tx1"/>
                          </a:solidFill>
                          <a:latin typeface="Arial"/>
                          <a:cs typeface="Arial"/>
                        </a:rPr>
                        <a:t> </a:t>
                      </a:r>
                      <a:r>
                        <a:rPr lang="ru-RU" sz="2400" spc="-20" dirty="0" err="1">
                          <a:solidFill>
                            <a:schemeClr val="tx1"/>
                          </a:solidFill>
                          <a:latin typeface="Arial"/>
                          <a:cs typeface="Arial"/>
                        </a:rPr>
                        <a:t>теңгеге</a:t>
                      </a:r>
                      <a:r>
                        <a:rPr lang="ru-RU" sz="2400" spc="-20" dirty="0">
                          <a:solidFill>
                            <a:schemeClr val="tx1"/>
                          </a:solidFill>
                          <a:latin typeface="Arial"/>
                          <a:cs typeface="Arial"/>
                        </a:rPr>
                        <a:t> </a:t>
                      </a:r>
                      <a:r>
                        <a:rPr lang="ru-RU" sz="2400" spc="-20" dirty="0" err="1">
                          <a:solidFill>
                            <a:schemeClr val="tx1"/>
                          </a:solidFill>
                          <a:latin typeface="Arial"/>
                          <a:cs typeface="Arial"/>
                        </a:rPr>
                        <a:t>дейін</a:t>
                      </a:r>
                      <a:endParaRPr sz="2400" dirty="0">
                        <a:solidFill>
                          <a:schemeClr val="tx1"/>
                        </a:solidFill>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0"/>
                        </a:lnSpc>
                      </a:pPr>
                      <a:r>
                        <a:rPr sz="2400" spc="-10" dirty="0">
                          <a:latin typeface="Arial"/>
                          <a:cs typeface="Arial"/>
                        </a:rPr>
                        <a:t>ziprecruiter.com</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82701">
                <a:tc>
                  <a:txBody>
                    <a:bodyPr/>
                    <a:lstStyle/>
                    <a:p>
                      <a:pPr algn="ctr">
                        <a:lnSpc>
                          <a:spcPts val="2800"/>
                        </a:lnSpc>
                      </a:pPr>
                      <a:r>
                        <a:rPr lang="kk-KZ" sz="2400" spc="-10" dirty="0">
                          <a:latin typeface="Arial"/>
                          <a:cs typeface="Arial"/>
                        </a:rPr>
                        <a:t>Ұлы</a:t>
                      </a:r>
                      <a:r>
                        <a:rPr sz="2400" spc="-10" dirty="0" err="1">
                          <a:latin typeface="Arial"/>
                          <a:cs typeface="Arial"/>
                        </a:rPr>
                        <a:t>британия</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9955">
                        <a:lnSpc>
                          <a:spcPts val="2800"/>
                        </a:lnSpc>
                      </a:pPr>
                      <a:r>
                        <a:rPr sz="2400" spc="-5" dirty="0">
                          <a:latin typeface="Arial"/>
                          <a:cs typeface="Arial"/>
                        </a:rPr>
                        <a:t>~£13/</a:t>
                      </a:r>
                      <a:r>
                        <a:rPr lang="kk-KZ" sz="2400" spc="-5" dirty="0">
                          <a:latin typeface="Arial"/>
                          <a:cs typeface="Arial"/>
                        </a:rPr>
                        <a:t>сағаты</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0"/>
                        </a:lnSpc>
                      </a:pPr>
                      <a:r>
                        <a:rPr lang="kk-KZ" sz="2400" spc="-30" dirty="0">
                          <a:solidFill>
                            <a:schemeClr val="tx1"/>
                          </a:solidFill>
                          <a:latin typeface="Arial"/>
                          <a:cs typeface="Arial"/>
                        </a:rPr>
                        <a:t>1</a:t>
                      </a:r>
                      <a:r>
                        <a:rPr sz="2400" spc="-15" dirty="0">
                          <a:solidFill>
                            <a:schemeClr val="tx1"/>
                          </a:solidFill>
                          <a:latin typeface="Arial"/>
                          <a:cs typeface="Arial"/>
                        </a:rPr>
                        <a:t> </a:t>
                      </a:r>
                      <a:r>
                        <a:rPr sz="2400" spc="-5" dirty="0">
                          <a:solidFill>
                            <a:schemeClr val="tx1"/>
                          </a:solidFill>
                          <a:latin typeface="Arial"/>
                          <a:cs typeface="Arial"/>
                        </a:rPr>
                        <a:t>354</a:t>
                      </a:r>
                      <a:r>
                        <a:rPr sz="2400" dirty="0">
                          <a:solidFill>
                            <a:schemeClr val="tx1"/>
                          </a:solidFill>
                          <a:latin typeface="Arial"/>
                          <a:cs typeface="Arial"/>
                        </a:rPr>
                        <a:t> </a:t>
                      </a:r>
                      <a:r>
                        <a:rPr sz="2400" spc="-5" dirty="0">
                          <a:solidFill>
                            <a:schemeClr val="tx1"/>
                          </a:solidFill>
                          <a:latin typeface="Arial"/>
                          <a:cs typeface="Arial"/>
                        </a:rPr>
                        <a:t>453</a:t>
                      </a:r>
                      <a:r>
                        <a:rPr sz="2400" dirty="0">
                          <a:solidFill>
                            <a:schemeClr val="tx1"/>
                          </a:solidFill>
                          <a:latin typeface="Arial"/>
                          <a:cs typeface="Arial"/>
                        </a:rPr>
                        <a:t> </a:t>
                      </a:r>
                      <a:r>
                        <a:rPr lang="kk-KZ" sz="2400" spc="-5" dirty="0">
                          <a:solidFill>
                            <a:schemeClr val="tx1"/>
                          </a:solidFill>
                          <a:latin typeface="Arial"/>
                          <a:cs typeface="Arial"/>
                        </a:rPr>
                        <a:t>теңгеден</a:t>
                      </a:r>
                      <a:r>
                        <a:rPr sz="2400" spc="-10" dirty="0">
                          <a:solidFill>
                            <a:schemeClr val="tx1"/>
                          </a:solidFill>
                          <a:latin typeface="Arial"/>
                          <a:cs typeface="Arial"/>
                        </a:rPr>
                        <a:t> </a:t>
                      </a:r>
                      <a:r>
                        <a:rPr sz="2400" dirty="0">
                          <a:solidFill>
                            <a:schemeClr val="tx1"/>
                          </a:solidFill>
                          <a:latin typeface="Arial"/>
                          <a:cs typeface="Arial"/>
                        </a:rPr>
                        <a:t>1</a:t>
                      </a:r>
                      <a:r>
                        <a:rPr sz="2400" spc="-5" dirty="0">
                          <a:solidFill>
                            <a:schemeClr val="tx1"/>
                          </a:solidFill>
                          <a:latin typeface="Arial"/>
                          <a:cs typeface="Arial"/>
                        </a:rPr>
                        <a:t> 633</a:t>
                      </a:r>
                      <a:r>
                        <a:rPr sz="2400" spc="-10" dirty="0">
                          <a:solidFill>
                            <a:schemeClr val="tx1"/>
                          </a:solidFill>
                          <a:latin typeface="Arial"/>
                          <a:cs typeface="Arial"/>
                        </a:rPr>
                        <a:t> </a:t>
                      </a:r>
                      <a:r>
                        <a:rPr sz="2400" spc="-5" dirty="0">
                          <a:solidFill>
                            <a:schemeClr val="tx1"/>
                          </a:solidFill>
                          <a:latin typeface="Arial"/>
                          <a:cs typeface="Arial"/>
                        </a:rPr>
                        <a:t>333</a:t>
                      </a:r>
                      <a:r>
                        <a:rPr sz="2400" dirty="0">
                          <a:solidFill>
                            <a:schemeClr val="tx1"/>
                          </a:solidFill>
                          <a:latin typeface="Arial"/>
                          <a:cs typeface="Arial"/>
                        </a:rPr>
                        <a:t> </a:t>
                      </a:r>
                      <a:r>
                        <a:rPr lang="ru-RU" sz="2400" spc="-20" dirty="0" err="1">
                          <a:solidFill>
                            <a:schemeClr val="tx1"/>
                          </a:solidFill>
                          <a:latin typeface="Arial"/>
                          <a:cs typeface="Arial"/>
                        </a:rPr>
                        <a:t>теңгеге</a:t>
                      </a:r>
                      <a:r>
                        <a:rPr lang="ru-RU" sz="2400" spc="-20" dirty="0">
                          <a:solidFill>
                            <a:schemeClr val="tx1"/>
                          </a:solidFill>
                          <a:latin typeface="Arial"/>
                          <a:cs typeface="Arial"/>
                        </a:rPr>
                        <a:t> </a:t>
                      </a:r>
                      <a:r>
                        <a:rPr lang="ru-RU" sz="2400" spc="-20" dirty="0" err="1">
                          <a:solidFill>
                            <a:schemeClr val="tx1"/>
                          </a:solidFill>
                          <a:latin typeface="Arial"/>
                          <a:cs typeface="Arial"/>
                        </a:rPr>
                        <a:t>дейін</a:t>
                      </a:r>
                      <a:endParaRPr sz="2400" dirty="0">
                        <a:solidFill>
                          <a:schemeClr val="tx1"/>
                        </a:solidFill>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0"/>
                        </a:lnSpc>
                      </a:pPr>
                      <a:r>
                        <a:rPr sz="2400" spc="-15" dirty="0">
                          <a:latin typeface="Arial"/>
                          <a:cs typeface="Arial"/>
                        </a:rPr>
                        <a:t>findajob.dwp.gov.uk</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79119">
                <a:tc>
                  <a:txBody>
                    <a:bodyPr/>
                    <a:lstStyle/>
                    <a:p>
                      <a:pPr marL="1270" algn="ctr">
                        <a:lnSpc>
                          <a:spcPts val="2800"/>
                        </a:lnSpc>
                      </a:pPr>
                      <a:r>
                        <a:rPr sz="2400" dirty="0">
                          <a:latin typeface="Arial"/>
                          <a:cs typeface="Arial"/>
                        </a:rPr>
                        <a:t>Канада</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3545">
                        <a:lnSpc>
                          <a:spcPts val="2800"/>
                        </a:lnSpc>
                      </a:pPr>
                      <a:r>
                        <a:rPr sz="2400" spc="-5" dirty="0">
                          <a:latin typeface="Arial"/>
                          <a:cs typeface="Arial"/>
                        </a:rPr>
                        <a:t>CAD</a:t>
                      </a:r>
                      <a:r>
                        <a:rPr sz="2400" spc="-10" dirty="0">
                          <a:latin typeface="Arial"/>
                          <a:cs typeface="Arial"/>
                        </a:rPr>
                        <a:t> </a:t>
                      </a:r>
                      <a:r>
                        <a:rPr sz="2400" spc="-5" dirty="0">
                          <a:latin typeface="Arial"/>
                          <a:cs typeface="Arial"/>
                        </a:rPr>
                        <a:t>$26.12/</a:t>
                      </a:r>
                      <a:r>
                        <a:rPr lang="kk-KZ" sz="2400" spc="-5" dirty="0">
                          <a:latin typeface="Arial"/>
                          <a:cs typeface="Arial"/>
                        </a:rPr>
                        <a:t>сағаты</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0"/>
                        </a:lnSpc>
                      </a:pPr>
                      <a:r>
                        <a:rPr sz="2400" dirty="0">
                          <a:solidFill>
                            <a:schemeClr val="tx1"/>
                          </a:solidFill>
                          <a:latin typeface="Arial"/>
                          <a:cs typeface="Arial"/>
                        </a:rPr>
                        <a:t>1</a:t>
                      </a:r>
                      <a:r>
                        <a:rPr sz="2400" spc="-10" dirty="0">
                          <a:solidFill>
                            <a:schemeClr val="tx1"/>
                          </a:solidFill>
                          <a:latin typeface="Arial"/>
                          <a:cs typeface="Arial"/>
                        </a:rPr>
                        <a:t> </a:t>
                      </a:r>
                      <a:r>
                        <a:rPr sz="2400" spc="-5" dirty="0">
                          <a:solidFill>
                            <a:schemeClr val="tx1"/>
                          </a:solidFill>
                          <a:latin typeface="Arial"/>
                          <a:cs typeface="Arial"/>
                        </a:rPr>
                        <a:t>199</a:t>
                      </a:r>
                      <a:r>
                        <a:rPr sz="2400" spc="-10" dirty="0">
                          <a:solidFill>
                            <a:schemeClr val="tx1"/>
                          </a:solidFill>
                          <a:latin typeface="Arial"/>
                          <a:cs typeface="Arial"/>
                        </a:rPr>
                        <a:t> </a:t>
                      </a:r>
                      <a:r>
                        <a:rPr sz="2400" spc="-5" dirty="0">
                          <a:solidFill>
                            <a:schemeClr val="tx1"/>
                          </a:solidFill>
                          <a:latin typeface="Arial"/>
                          <a:cs typeface="Arial"/>
                        </a:rPr>
                        <a:t>663 </a:t>
                      </a:r>
                      <a:r>
                        <a:rPr lang="kk-KZ" sz="2400" spc="-5" dirty="0">
                          <a:solidFill>
                            <a:schemeClr val="tx1"/>
                          </a:solidFill>
                          <a:latin typeface="Arial"/>
                          <a:cs typeface="Arial"/>
                        </a:rPr>
                        <a:t>теңгеден</a:t>
                      </a:r>
                      <a:r>
                        <a:rPr sz="2400" spc="-10" dirty="0">
                          <a:solidFill>
                            <a:schemeClr val="tx1"/>
                          </a:solidFill>
                          <a:latin typeface="Arial"/>
                          <a:cs typeface="Arial"/>
                        </a:rPr>
                        <a:t> </a:t>
                      </a:r>
                      <a:r>
                        <a:rPr sz="2400" dirty="0">
                          <a:solidFill>
                            <a:schemeClr val="tx1"/>
                          </a:solidFill>
                          <a:latin typeface="Arial"/>
                          <a:cs typeface="Arial"/>
                        </a:rPr>
                        <a:t>1</a:t>
                      </a:r>
                      <a:r>
                        <a:rPr sz="2400" spc="-10" dirty="0">
                          <a:solidFill>
                            <a:schemeClr val="tx1"/>
                          </a:solidFill>
                          <a:latin typeface="Arial"/>
                          <a:cs typeface="Arial"/>
                        </a:rPr>
                        <a:t> </a:t>
                      </a:r>
                      <a:r>
                        <a:rPr sz="2400" spc="-5" dirty="0">
                          <a:solidFill>
                            <a:schemeClr val="tx1"/>
                          </a:solidFill>
                          <a:latin typeface="Arial"/>
                          <a:cs typeface="Arial"/>
                        </a:rPr>
                        <a:t>812</a:t>
                      </a:r>
                      <a:r>
                        <a:rPr sz="2400" spc="-15" dirty="0">
                          <a:solidFill>
                            <a:schemeClr val="tx1"/>
                          </a:solidFill>
                          <a:latin typeface="Arial"/>
                          <a:cs typeface="Arial"/>
                        </a:rPr>
                        <a:t> </a:t>
                      </a:r>
                      <a:r>
                        <a:rPr sz="2400" spc="-5" dirty="0">
                          <a:solidFill>
                            <a:schemeClr val="tx1"/>
                          </a:solidFill>
                          <a:latin typeface="Arial"/>
                          <a:cs typeface="Arial"/>
                        </a:rPr>
                        <a:t>057</a:t>
                      </a:r>
                      <a:r>
                        <a:rPr sz="2400" spc="5" dirty="0">
                          <a:solidFill>
                            <a:schemeClr val="tx1"/>
                          </a:solidFill>
                          <a:latin typeface="Arial"/>
                          <a:cs typeface="Arial"/>
                        </a:rPr>
                        <a:t> </a:t>
                      </a:r>
                      <a:r>
                        <a:rPr lang="ru-RU" sz="2400" spc="-20" dirty="0" err="1">
                          <a:solidFill>
                            <a:schemeClr val="tx1"/>
                          </a:solidFill>
                          <a:latin typeface="Arial"/>
                          <a:cs typeface="Arial"/>
                        </a:rPr>
                        <a:t>теңгеге</a:t>
                      </a:r>
                      <a:r>
                        <a:rPr lang="ru-RU" sz="2400" spc="-20" dirty="0">
                          <a:solidFill>
                            <a:schemeClr val="tx1"/>
                          </a:solidFill>
                          <a:latin typeface="Arial"/>
                          <a:cs typeface="Arial"/>
                        </a:rPr>
                        <a:t> </a:t>
                      </a:r>
                      <a:r>
                        <a:rPr lang="ru-RU" sz="2400" spc="-20" dirty="0" err="1">
                          <a:solidFill>
                            <a:schemeClr val="tx1"/>
                          </a:solidFill>
                          <a:latin typeface="Arial"/>
                          <a:cs typeface="Arial"/>
                        </a:rPr>
                        <a:t>дейін</a:t>
                      </a:r>
                      <a:endParaRPr sz="2400" dirty="0">
                        <a:solidFill>
                          <a:schemeClr val="tx1"/>
                        </a:solidFill>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800"/>
                        </a:lnSpc>
                      </a:pPr>
                      <a:r>
                        <a:rPr sz="2400" spc="-5" dirty="0">
                          <a:latin typeface="Arial"/>
                          <a:cs typeface="Arial"/>
                        </a:rPr>
                        <a:t>ca.jooble.org</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79247">
                <a:tc>
                  <a:txBody>
                    <a:bodyPr/>
                    <a:lstStyle/>
                    <a:p>
                      <a:pPr algn="ctr">
                        <a:lnSpc>
                          <a:spcPts val="2800"/>
                        </a:lnSpc>
                      </a:pPr>
                      <a:r>
                        <a:rPr sz="2400" spc="-5" dirty="0">
                          <a:latin typeface="Arial"/>
                          <a:cs typeface="Arial"/>
                        </a:rPr>
                        <a:t>Австралия</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5600">
                        <a:lnSpc>
                          <a:spcPts val="2800"/>
                        </a:lnSpc>
                      </a:pPr>
                      <a:r>
                        <a:rPr sz="2400" spc="-5" dirty="0">
                          <a:latin typeface="Arial"/>
                          <a:cs typeface="Arial"/>
                        </a:rPr>
                        <a:t>AUD </a:t>
                      </a:r>
                      <a:r>
                        <a:rPr sz="2400" spc="-15" dirty="0">
                          <a:latin typeface="Arial"/>
                          <a:cs typeface="Arial"/>
                        </a:rPr>
                        <a:t>$63,473/</a:t>
                      </a:r>
                      <a:r>
                        <a:rPr lang="kk-KZ" sz="2400" spc="-15" dirty="0">
                          <a:latin typeface="Arial"/>
                          <a:cs typeface="Arial"/>
                        </a:rPr>
                        <a:t>жыл</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0"/>
                        </a:lnSpc>
                      </a:pPr>
                      <a:r>
                        <a:rPr sz="2400" dirty="0">
                          <a:solidFill>
                            <a:schemeClr val="tx1"/>
                          </a:solidFill>
                          <a:latin typeface="Arial"/>
                          <a:cs typeface="Arial"/>
                        </a:rPr>
                        <a:t>1</a:t>
                      </a:r>
                      <a:r>
                        <a:rPr sz="2400" spc="-10" dirty="0">
                          <a:solidFill>
                            <a:schemeClr val="tx1"/>
                          </a:solidFill>
                          <a:latin typeface="Arial"/>
                          <a:cs typeface="Arial"/>
                        </a:rPr>
                        <a:t> </a:t>
                      </a:r>
                      <a:r>
                        <a:rPr sz="2400" spc="-5" dirty="0">
                          <a:solidFill>
                            <a:schemeClr val="tx1"/>
                          </a:solidFill>
                          <a:latin typeface="Arial"/>
                          <a:cs typeface="Arial"/>
                        </a:rPr>
                        <a:t>830</a:t>
                      </a:r>
                      <a:r>
                        <a:rPr sz="2400" spc="-10" dirty="0">
                          <a:solidFill>
                            <a:schemeClr val="tx1"/>
                          </a:solidFill>
                          <a:latin typeface="Arial"/>
                          <a:cs typeface="Arial"/>
                        </a:rPr>
                        <a:t> </a:t>
                      </a:r>
                      <a:r>
                        <a:rPr sz="2400" spc="-5" dirty="0">
                          <a:solidFill>
                            <a:schemeClr val="tx1"/>
                          </a:solidFill>
                          <a:latin typeface="Arial"/>
                          <a:cs typeface="Arial"/>
                        </a:rPr>
                        <a:t>138 </a:t>
                      </a:r>
                      <a:r>
                        <a:rPr lang="kk-KZ" sz="2400" spc="-5" dirty="0">
                          <a:solidFill>
                            <a:schemeClr val="tx1"/>
                          </a:solidFill>
                          <a:latin typeface="Arial"/>
                          <a:cs typeface="Arial"/>
                        </a:rPr>
                        <a:t>теңгеден</a:t>
                      </a:r>
                      <a:r>
                        <a:rPr sz="2400" spc="-10" dirty="0">
                          <a:solidFill>
                            <a:schemeClr val="tx1"/>
                          </a:solidFill>
                          <a:latin typeface="Arial"/>
                          <a:cs typeface="Arial"/>
                        </a:rPr>
                        <a:t> </a:t>
                      </a:r>
                      <a:r>
                        <a:rPr sz="2400" dirty="0">
                          <a:solidFill>
                            <a:schemeClr val="tx1"/>
                          </a:solidFill>
                          <a:latin typeface="Arial"/>
                          <a:cs typeface="Arial"/>
                        </a:rPr>
                        <a:t>2</a:t>
                      </a:r>
                      <a:r>
                        <a:rPr sz="2400" spc="-10" dirty="0">
                          <a:solidFill>
                            <a:schemeClr val="tx1"/>
                          </a:solidFill>
                          <a:latin typeface="Arial"/>
                          <a:cs typeface="Arial"/>
                        </a:rPr>
                        <a:t> </a:t>
                      </a:r>
                      <a:r>
                        <a:rPr sz="2400" spc="-5" dirty="0">
                          <a:solidFill>
                            <a:schemeClr val="tx1"/>
                          </a:solidFill>
                          <a:latin typeface="Arial"/>
                          <a:cs typeface="Arial"/>
                        </a:rPr>
                        <a:t>278</a:t>
                      </a:r>
                      <a:r>
                        <a:rPr sz="2400" spc="-15" dirty="0">
                          <a:solidFill>
                            <a:schemeClr val="tx1"/>
                          </a:solidFill>
                          <a:latin typeface="Arial"/>
                          <a:cs typeface="Arial"/>
                        </a:rPr>
                        <a:t> </a:t>
                      </a:r>
                      <a:r>
                        <a:rPr sz="2400" spc="-5" dirty="0">
                          <a:solidFill>
                            <a:schemeClr val="tx1"/>
                          </a:solidFill>
                          <a:latin typeface="Arial"/>
                          <a:cs typeface="Arial"/>
                        </a:rPr>
                        <a:t>986</a:t>
                      </a:r>
                      <a:r>
                        <a:rPr sz="2400" spc="5" dirty="0">
                          <a:solidFill>
                            <a:schemeClr val="tx1"/>
                          </a:solidFill>
                          <a:latin typeface="Arial"/>
                          <a:cs typeface="Arial"/>
                        </a:rPr>
                        <a:t> </a:t>
                      </a:r>
                      <a:r>
                        <a:rPr lang="ru-RU" sz="2400" spc="-20" dirty="0" err="1">
                          <a:solidFill>
                            <a:schemeClr val="tx1"/>
                          </a:solidFill>
                          <a:latin typeface="Arial"/>
                          <a:cs typeface="Arial"/>
                        </a:rPr>
                        <a:t>теңгеге</a:t>
                      </a:r>
                      <a:r>
                        <a:rPr lang="ru-RU" sz="2400" spc="-20" dirty="0">
                          <a:solidFill>
                            <a:schemeClr val="tx1"/>
                          </a:solidFill>
                          <a:latin typeface="Arial"/>
                          <a:cs typeface="Arial"/>
                        </a:rPr>
                        <a:t> </a:t>
                      </a:r>
                      <a:r>
                        <a:rPr lang="ru-RU" sz="2400" spc="-20" dirty="0" err="1">
                          <a:solidFill>
                            <a:schemeClr val="tx1"/>
                          </a:solidFill>
                          <a:latin typeface="Arial"/>
                          <a:cs typeface="Arial"/>
                        </a:rPr>
                        <a:t>дейін</a:t>
                      </a:r>
                      <a:endParaRPr sz="2400" dirty="0">
                        <a:solidFill>
                          <a:schemeClr val="tx1"/>
                        </a:solidFill>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800"/>
                        </a:lnSpc>
                      </a:pPr>
                      <a:r>
                        <a:rPr sz="2400" dirty="0">
                          <a:latin typeface="Arial"/>
                          <a:cs typeface="Arial"/>
                        </a:rPr>
                        <a:t>randstad.com.au</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79120">
                <a:tc>
                  <a:txBody>
                    <a:bodyPr/>
                    <a:lstStyle/>
                    <a:p>
                      <a:pPr algn="ctr">
                        <a:lnSpc>
                          <a:spcPts val="2805"/>
                        </a:lnSpc>
                      </a:pPr>
                      <a:r>
                        <a:rPr sz="2400" spc="-5" dirty="0">
                          <a:latin typeface="Arial"/>
                          <a:cs typeface="Arial"/>
                        </a:rPr>
                        <a:t>Финляндия</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68680">
                        <a:lnSpc>
                          <a:spcPts val="2805"/>
                        </a:lnSpc>
                      </a:pPr>
                      <a:r>
                        <a:rPr sz="2400" dirty="0">
                          <a:latin typeface="Arial"/>
                          <a:cs typeface="Arial"/>
                        </a:rPr>
                        <a:t>~</a:t>
                      </a:r>
                      <a:r>
                        <a:rPr sz="2400" spc="-25" dirty="0">
                          <a:latin typeface="Arial"/>
                          <a:cs typeface="Arial"/>
                        </a:rPr>
                        <a:t> </a:t>
                      </a:r>
                      <a:r>
                        <a:rPr sz="2400" spc="-5" dirty="0">
                          <a:latin typeface="Arial"/>
                          <a:cs typeface="Arial"/>
                        </a:rPr>
                        <a:t>€17/</a:t>
                      </a:r>
                      <a:r>
                        <a:rPr lang="kk-KZ" sz="2400" spc="-5" dirty="0">
                          <a:latin typeface="Arial"/>
                          <a:cs typeface="Arial"/>
                        </a:rPr>
                        <a:t>сағаты</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5"/>
                        </a:lnSpc>
                      </a:pPr>
                      <a:r>
                        <a:rPr lang="ru-KZ" sz="2400" dirty="0">
                          <a:solidFill>
                            <a:schemeClr val="tx1"/>
                          </a:solidFill>
                          <a:latin typeface="Arial"/>
                          <a:cs typeface="Arial"/>
                        </a:rPr>
                        <a:t>1</a:t>
                      </a:r>
                      <a:r>
                        <a:rPr sz="2400" spc="-10" dirty="0">
                          <a:solidFill>
                            <a:schemeClr val="tx1"/>
                          </a:solidFill>
                          <a:latin typeface="Arial"/>
                          <a:cs typeface="Arial"/>
                        </a:rPr>
                        <a:t> </a:t>
                      </a:r>
                      <a:r>
                        <a:rPr sz="2400" spc="-5" dirty="0">
                          <a:solidFill>
                            <a:schemeClr val="tx1"/>
                          </a:solidFill>
                          <a:latin typeface="Arial"/>
                          <a:cs typeface="Arial"/>
                        </a:rPr>
                        <a:t>280</a:t>
                      </a:r>
                      <a:r>
                        <a:rPr sz="2400" spc="-10" dirty="0">
                          <a:solidFill>
                            <a:schemeClr val="tx1"/>
                          </a:solidFill>
                          <a:latin typeface="Arial"/>
                          <a:cs typeface="Arial"/>
                        </a:rPr>
                        <a:t> </a:t>
                      </a:r>
                      <a:r>
                        <a:rPr sz="2400" spc="-5" dirty="0">
                          <a:solidFill>
                            <a:schemeClr val="tx1"/>
                          </a:solidFill>
                          <a:latin typeface="Arial"/>
                          <a:cs typeface="Arial"/>
                        </a:rPr>
                        <a:t>000 </a:t>
                      </a:r>
                      <a:r>
                        <a:rPr lang="kk-KZ" sz="2400" spc="-5" dirty="0">
                          <a:solidFill>
                            <a:schemeClr val="tx1"/>
                          </a:solidFill>
                          <a:latin typeface="Arial"/>
                          <a:cs typeface="Arial"/>
                        </a:rPr>
                        <a:t>теңгеден</a:t>
                      </a:r>
                      <a:r>
                        <a:rPr sz="2400" spc="-10" dirty="0">
                          <a:solidFill>
                            <a:schemeClr val="tx1"/>
                          </a:solidFill>
                          <a:latin typeface="Arial"/>
                          <a:cs typeface="Arial"/>
                        </a:rPr>
                        <a:t> </a:t>
                      </a:r>
                      <a:r>
                        <a:rPr sz="2400" dirty="0">
                          <a:solidFill>
                            <a:schemeClr val="tx1"/>
                          </a:solidFill>
                          <a:latin typeface="Arial"/>
                          <a:cs typeface="Arial"/>
                        </a:rPr>
                        <a:t>1</a:t>
                      </a:r>
                      <a:r>
                        <a:rPr sz="2400" spc="-10" dirty="0">
                          <a:solidFill>
                            <a:schemeClr val="tx1"/>
                          </a:solidFill>
                          <a:latin typeface="Arial"/>
                          <a:cs typeface="Arial"/>
                        </a:rPr>
                        <a:t> </a:t>
                      </a:r>
                      <a:r>
                        <a:rPr sz="2400" spc="-5" dirty="0">
                          <a:solidFill>
                            <a:schemeClr val="tx1"/>
                          </a:solidFill>
                          <a:latin typeface="Arial"/>
                          <a:cs typeface="Arial"/>
                        </a:rPr>
                        <a:t>760</a:t>
                      </a:r>
                      <a:r>
                        <a:rPr sz="2400" spc="-15" dirty="0">
                          <a:solidFill>
                            <a:schemeClr val="tx1"/>
                          </a:solidFill>
                          <a:latin typeface="Arial"/>
                          <a:cs typeface="Arial"/>
                        </a:rPr>
                        <a:t> </a:t>
                      </a:r>
                      <a:r>
                        <a:rPr sz="2400" spc="-5" dirty="0">
                          <a:solidFill>
                            <a:schemeClr val="tx1"/>
                          </a:solidFill>
                          <a:latin typeface="Arial"/>
                          <a:cs typeface="Arial"/>
                        </a:rPr>
                        <a:t>000</a:t>
                      </a:r>
                      <a:r>
                        <a:rPr sz="2400" spc="5" dirty="0">
                          <a:solidFill>
                            <a:schemeClr val="tx1"/>
                          </a:solidFill>
                          <a:latin typeface="Arial"/>
                          <a:cs typeface="Arial"/>
                        </a:rPr>
                        <a:t> </a:t>
                      </a:r>
                      <a:r>
                        <a:rPr lang="ru-RU" sz="2400" spc="-20" dirty="0" err="1">
                          <a:solidFill>
                            <a:schemeClr val="tx1"/>
                          </a:solidFill>
                          <a:latin typeface="Arial"/>
                          <a:cs typeface="Arial"/>
                        </a:rPr>
                        <a:t>теңгеге</a:t>
                      </a:r>
                      <a:r>
                        <a:rPr lang="ru-RU" sz="2400" spc="-20" dirty="0">
                          <a:solidFill>
                            <a:schemeClr val="tx1"/>
                          </a:solidFill>
                          <a:latin typeface="Arial"/>
                          <a:cs typeface="Arial"/>
                        </a:rPr>
                        <a:t> </a:t>
                      </a:r>
                      <a:r>
                        <a:rPr lang="ru-RU" sz="2400" spc="-20" dirty="0" err="1">
                          <a:solidFill>
                            <a:schemeClr val="tx1"/>
                          </a:solidFill>
                          <a:latin typeface="Arial"/>
                          <a:cs typeface="Arial"/>
                        </a:rPr>
                        <a:t>дейін</a:t>
                      </a:r>
                      <a:endParaRPr sz="2400" dirty="0">
                        <a:solidFill>
                          <a:schemeClr val="tx1"/>
                        </a:solidFill>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5"/>
                        </a:lnSpc>
                      </a:pPr>
                      <a:r>
                        <a:rPr sz="2400" spc="-25" dirty="0">
                          <a:latin typeface="Arial"/>
                          <a:cs typeface="Arial"/>
                        </a:rPr>
                        <a:t>jobly.fi</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782701">
                <a:tc>
                  <a:txBody>
                    <a:bodyPr/>
                    <a:lstStyle/>
                    <a:p>
                      <a:pPr marL="635" algn="ctr">
                        <a:lnSpc>
                          <a:spcPts val="2805"/>
                        </a:lnSpc>
                      </a:pPr>
                      <a:r>
                        <a:rPr sz="2400" spc="-25" dirty="0">
                          <a:latin typeface="Arial"/>
                          <a:cs typeface="Arial"/>
                        </a:rPr>
                        <a:t>Россия</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12800">
                        <a:lnSpc>
                          <a:spcPts val="2805"/>
                        </a:lnSpc>
                      </a:pPr>
                      <a:r>
                        <a:rPr sz="2400" dirty="0">
                          <a:latin typeface="Arial"/>
                          <a:cs typeface="Arial"/>
                        </a:rPr>
                        <a:t>~</a:t>
                      </a:r>
                      <a:r>
                        <a:rPr sz="2400" spc="-35" dirty="0">
                          <a:latin typeface="Arial"/>
                          <a:cs typeface="Arial"/>
                        </a:rPr>
                        <a:t> </a:t>
                      </a:r>
                      <a:r>
                        <a:rPr sz="2400" spc="-5" dirty="0">
                          <a:latin typeface="Arial"/>
                          <a:cs typeface="Arial"/>
                        </a:rPr>
                        <a:t>₽35</a:t>
                      </a:r>
                      <a:r>
                        <a:rPr sz="2400" spc="-35" dirty="0">
                          <a:latin typeface="Arial"/>
                          <a:cs typeface="Arial"/>
                        </a:rPr>
                        <a:t> </a:t>
                      </a:r>
                      <a:r>
                        <a:rPr sz="2400" dirty="0">
                          <a:latin typeface="Arial"/>
                          <a:cs typeface="Arial"/>
                        </a:rPr>
                        <a:t>–</a:t>
                      </a:r>
                      <a:r>
                        <a:rPr sz="2400" spc="-30" dirty="0">
                          <a:latin typeface="Arial"/>
                          <a:cs typeface="Arial"/>
                        </a:rPr>
                        <a:t> </a:t>
                      </a:r>
                      <a:r>
                        <a:rPr sz="2400" spc="-5" dirty="0">
                          <a:latin typeface="Arial"/>
                          <a:cs typeface="Arial"/>
                        </a:rPr>
                        <a:t>55</a:t>
                      </a:r>
                      <a:endParaRPr sz="2400" dirty="0">
                        <a:latin typeface="Arial"/>
                        <a:cs typeface="Arial"/>
                      </a:endParaRPr>
                    </a:p>
                    <a:p>
                      <a:pPr marL="802005">
                        <a:lnSpc>
                          <a:spcPct val="100000"/>
                        </a:lnSpc>
                        <a:spcBef>
                          <a:spcPts val="190"/>
                        </a:spcBef>
                      </a:pPr>
                      <a:r>
                        <a:rPr lang="kk-KZ" sz="2400" dirty="0">
                          <a:latin typeface="Arial"/>
                          <a:cs typeface="Arial"/>
                        </a:rPr>
                        <a:t>мың</a:t>
                      </a:r>
                      <a:r>
                        <a:rPr sz="2400" dirty="0">
                          <a:latin typeface="Arial"/>
                          <a:cs typeface="Arial"/>
                        </a:rPr>
                        <a:t>/</a:t>
                      </a:r>
                      <a:r>
                        <a:rPr lang="kk-KZ" sz="2400" dirty="0">
                          <a:latin typeface="Arial"/>
                          <a:cs typeface="Arial"/>
                        </a:rPr>
                        <a:t>ай</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805"/>
                        </a:lnSpc>
                      </a:pPr>
                      <a:r>
                        <a:rPr sz="2400" spc="-5" dirty="0">
                          <a:solidFill>
                            <a:schemeClr val="tx1"/>
                          </a:solidFill>
                          <a:latin typeface="Arial"/>
                          <a:cs typeface="Arial"/>
                        </a:rPr>
                        <a:t>236</a:t>
                      </a:r>
                      <a:r>
                        <a:rPr sz="2400" dirty="0">
                          <a:solidFill>
                            <a:schemeClr val="tx1"/>
                          </a:solidFill>
                          <a:latin typeface="Arial"/>
                          <a:cs typeface="Arial"/>
                        </a:rPr>
                        <a:t> </a:t>
                      </a:r>
                      <a:r>
                        <a:rPr sz="2400" spc="-5" dirty="0">
                          <a:solidFill>
                            <a:schemeClr val="tx1"/>
                          </a:solidFill>
                          <a:latin typeface="Arial"/>
                          <a:cs typeface="Arial"/>
                        </a:rPr>
                        <a:t>600 </a:t>
                      </a:r>
                      <a:r>
                        <a:rPr lang="kk-KZ" sz="2400" spc="-5" dirty="0">
                          <a:solidFill>
                            <a:schemeClr val="tx1"/>
                          </a:solidFill>
                          <a:latin typeface="Arial"/>
                          <a:cs typeface="Arial"/>
                        </a:rPr>
                        <a:t>теңгеден</a:t>
                      </a:r>
                      <a:r>
                        <a:rPr sz="2400" spc="-15" dirty="0">
                          <a:solidFill>
                            <a:schemeClr val="tx1"/>
                          </a:solidFill>
                          <a:latin typeface="Arial"/>
                          <a:cs typeface="Arial"/>
                        </a:rPr>
                        <a:t> </a:t>
                      </a:r>
                      <a:r>
                        <a:rPr sz="2400" spc="-5" dirty="0">
                          <a:solidFill>
                            <a:schemeClr val="tx1"/>
                          </a:solidFill>
                          <a:latin typeface="Arial"/>
                          <a:cs typeface="Arial"/>
                        </a:rPr>
                        <a:t>371</a:t>
                      </a:r>
                      <a:r>
                        <a:rPr sz="2400" dirty="0">
                          <a:solidFill>
                            <a:schemeClr val="tx1"/>
                          </a:solidFill>
                          <a:latin typeface="Arial"/>
                          <a:cs typeface="Arial"/>
                        </a:rPr>
                        <a:t> </a:t>
                      </a:r>
                      <a:r>
                        <a:rPr sz="2400" spc="-5" dirty="0">
                          <a:solidFill>
                            <a:schemeClr val="tx1"/>
                          </a:solidFill>
                          <a:latin typeface="Arial"/>
                          <a:cs typeface="Arial"/>
                        </a:rPr>
                        <a:t>800</a:t>
                      </a:r>
                      <a:r>
                        <a:rPr sz="2400" dirty="0">
                          <a:solidFill>
                            <a:schemeClr val="tx1"/>
                          </a:solidFill>
                          <a:latin typeface="Arial"/>
                          <a:cs typeface="Arial"/>
                        </a:rPr>
                        <a:t> </a:t>
                      </a:r>
                      <a:r>
                        <a:rPr lang="ru-RU" sz="2400" spc="-20" dirty="0" err="1">
                          <a:solidFill>
                            <a:schemeClr val="tx1"/>
                          </a:solidFill>
                          <a:latin typeface="Arial"/>
                          <a:cs typeface="Arial"/>
                        </a:rPr>
                        <a:t>теңгеге</a:t>
                      </a:r>
                      <a:r>
                        <a:rPr lang="ru-RU" sz="2400" spc="-20" dirty="0">
                          <a:solidFill>
                            <a:schemeClr val="tx1"/>
                          </a:solidFill>
                          <a:latin typeface="Arial"/>
                          <a:cs typeface="Arial"/>
                        </a:rPr>
                        <a:t> </a:t>
                      </a:r>
                      <a:r>
                        <a:rPr lang="ru-RU" sz="2400" spc="-20" dirty="0" err="1">
                          <a:solidFill>
                            <a:schemeClr val="tx1"/>
                          </a:solidFill>
                          <a:latin typeface="Arial"/>
                          <a:cs typeface="Arial"/>
                        </a:rPr>
                        <a:t>дейін</a:t>
                      </a:r>
                      <a:endParaRPr sz="2400" dirty="0">
                        <a:solidFill>
                          <a:schemeClr val="tx1"/>
                        </a:solidFill>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805"/>
                        </a:lnSpc>
                      </a:pPr>
                      <a:r>
                        <a:rPr sz="2400" spc="-5" dirty="0">
                          <a:latin typeface="Arial"/>
                          <a:cs typeface="Arial"/>
                        </a:rPr>
                        <a:t>hh.ru</a:t>
                      </a:r>
                      <a:endParaRPr sz="2400">
                        <a:latin typeface="Arial"/>
                        <a:cs typeface="Arial"/>
                      </a:endParaRPr>
                    </a:p>
                    <a:p>
                      <a:pPr marL="1905" algn="ctr">
                        <a:lnSpc>
                          <a:spcPct val="100000"/>
                        </a:lnSpc>
                        <a:spcBef>
                          <a:spcPts val="190"/>
                        </a:spcBef>
                      </a:pPr>
                      <a:r>
                        <a:rPr sz="2400" dirty="0">
                          <a:latin typeface="Arial"/>
                          <a:cs typeface="Arial"/>
                        </a:rPr>
                        <a:t>superjob.ru</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782701">
                <a:tc>
                  <a:txBody>
                    <a:bodyPr/>
                    <a:lstStyle/>
                    <a:p>
                      <a:pPr marL="635" algn="ctr">
                        <a:lnSpc>
                          <a:spcPts val="2805"/>
                        </a:lnSpc>
                      </a:pPr>
                      <a:r>
                        <a:rPr lang="kk-KZ" sz="2400" spc="-15" dirty="0">
                          <a:latin typeface="Arial"/>
                          <a:cs typeface="Arial"/>
                        </a:rPr>
                        <a:t>Қазақстан</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8CDE4"/>
                    </a:solidFill>
                  </a:tcPr>
                </a:tc>
                <a:tc>
                  <a:txBody>
                    <a:bodyPr/>
                    <a:lstStyle/>
                    <a:p>
                      <a:pPr marL="0" marR="86360" lvl="0" indent="0" algn="r" defTabSz="914400" eaLnBrk="1" fontAlgn="auto" latinLnBrk="0" hangingPunct="1">
                        <a:lnSpc>
                          <a:spcPts val="2805"/>
                        </a:lnSpc>
                        <a:spcBef>
                          <a:spcPts val="0"/>
                        </a:spcBef>
                        <a:spcAft>
                          <a:spcPts val="0"/>
                        </a:spcAft>
                        <a:buClrTx/>
                        <a:buSzTx/>
                        <a:buFontTx/>
                        <a:buNone/>
                        <a:tabLst/>
                        <a:defRPr/>
                      </a:pPr>
                      <a:r>
                        <a:rPr sz="2400" dirty="0">
                          <a:latin typeface="Arial"/>
                          <a:cs typeface="Arial"/>
                        </a:rPr>
                        <a:t>KZT</a:t>
                      </a:r>
                      <a:r>
                        <a:rPr sz="2400" spc="-80" dirty="0">
                          <a:latin typeface="Arial"/>
                          <a:cs typeface="Arial"/>
                        </a:rPr>
                        <a:t> </a:t>
                      </a:r>
                      <a:r>
                        <a:rPr sz="2400" spc="-5" dirty="0">
                          <a:latin typeface="Arial"/>
                          <a:cs typeface="Arial"/>
                        </a:rPr>
                        <a:t>100 </a:t>
                      </a:r>
                      <a:r>
                        <a:rPr lang="kk-KZ" sz="2400" dirty="0">
                          <a:latin typeface="Arial"/>
                          <a:cs typeface="Arial"/>
                        </a:rPr>
                        <a:t>мың/ай</a:t>
                      </a:r>
                    </a:p>
                    <a:p>
                      <a:pPr marR="86360" algn="r">
                        <a:lnSpc>
                          <a:spcPts val="2805"/>
                        </a:lnSpc>
                      </a:pP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8CDE4"/>
                    </a:solidFill>
                  </a:tcPr>
                </a:tc>
                <a:tc>
                  <a:txBody>
                    <a:bodyPr/>
                    <a:lstStyle/>
                    <a:p>
                      <a:pPr marL="2540" algn="ctr">
                        <a:lnSpc>
                          <a:spcPts val="2805"/>
                        </a:lnSpc>
                      </a:pPr>
                      <a:r>
                        <a:rPr sz="2400" spc="-5" dirty="0">
                          <a:solidFill>
                            <a:schemeClr val="tx1"/>
                          </a:solidFill>
                          <a:latin typeface="Arial"/>
                          <a:cs typeface="Arial"/>
                        </a:rPr>
                        <a:t>63 884</a:t>
                      </a:r>
                      <a:r>
                        <a:rPr sz="2400" spc="10" dirty="0">
                          <a:solidFill>
                            <a:schemeClr val="tx1"/>
                          </a:solidFill>
                          <a:latin typeface="Arial"/>
                          <a:cs typeface="Arial"/>
                        </a:rPr>
                        <a:t> </a:t>
                      </a:r>
                      <a:r>
                        <a:rPr lang="kk-KZ" sz="2400" spc="-5" dirty="0">
                          <a:solidFill>
                            <a:schemeClr val="tx1"/>
                          </a:solidFill>
                          <a:latin typeface="Arial"/>
                          <a:cs typeface="Arial"/>
                        </a:rPr>
                        <a:t>теңгеден</a:t>
                      </a:r>
                      <a:r>
                        <a:rPr sz="2400" spc="-15" dirty="0">
                          <a:solidFill>
                            <a:schemeClr val="tx1"/>
                          </a:solidFill>
                          <a:latin typeface="Arial"/>
                          <a:cs typeface="Arial"/>
                        </a:rPr>
                        <a:t> </a:t>
                      </a:r>
                      <a:r>
                        <a:rPr sz="2400" spc="-5" dirty="0">
                          <a:solidFill>
                            <a:schemeClr val="tx1"/>
                          </a:solidFill>
                          <a:latin typeface="Arial"/>
                          <a:cs typeface="Arial"/>
                        </a:rPr>
                        <a:t>150</a:t>
                      </a:r>
                      <a:r>
                        <a:rPr sz="2400" dirty="0">
                          <a:solidFill>
                            <a:schemeClr val="tx1"/>
                          </a:solidFill>
                          <a:latin typeface="Arial"/>
                          <a:cs typeface="Arial"/>
                        </a:rPr>
                        <a:t> </a:t>
                      </a:r>
                      <a:r>
                        <a:rPr sz="2400" spc="-5" dirty="0">
                          <a:solidFill>
                            <a:schemeClr val="tx1"/>
                          </a:solidFill>
                          <a:latin typeface="Arial"/>
                          <a:cs typeface="Arial"/>
                        </a:rPr>
                        <a:t>000</a:t>
                      </a:r>
                      <a:r>
                        <a:rPr sz="2400" dirty="0">
                          <a:solidFill>
                            <a:schemeClr val="tx1"/>
                          </a:solidFill>
                          <a:latin typeface="Arial"/>
                          <a:cs typeface="Arial"/>
                        </a:rPr>
                        <a:t> </a:t>
                      </a:r>
                      <a:r>
                        <a:rPr lang="ru-RU" sz="2400" spc="-20" dirty="0" err="1">
                          <a:solidFill>
                            <a:schemeClr val="tx1"/>
                          </a:solidFill>
                          <a:latin typeface="Arial"/>
                          <a:cs typeface="Arial"/>
                        </a:rPr>
                        <a:t>теңгеге</a:t>
                      </a:r>
                      <a:r>
                        <a:rPr lang="ru-RU" sz="2400" spc="-20" dirty="0">
                          <a:solidFill>
                            <a:schemeClr val="tx1"/>
                          </a:solidFill>
                          <a:latin typeface="Arial"/>
                          <a:cs typeface="Arial"/>
                        </a:rPr>
                        <a:t> </a:t>
                      </a:r>
                      <a:r>
                        <a:rPr lang="ru-RU" sz="2400" spc="-20" dirty="0" err="1">
                          <a:solidFill>
                            <a:schemeClr val="tx1"/>
                          </a:solidFill>
                          <a:latin typeface="Arial"/>
                          <a:cs typeface="Arial"/>
                        </a:rPr>
                        <a:t>дейін</a:t>
                      </a:r>
                      <a:endParaRPr sz="2400" dirty="0">
                        <a:solidFill>
                          <a:schemeClr val="tx1"/>
                        </a:solidFill>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8CDE4"/>
                    </a:solidFill>
                  </a:tcPr>
                </a:tc>
                <a:tc>
                  <a:txBody>
                    <a:bodyPr/>
                    <a:lstStyle/>
                    <a:p>
                      <a:pPr algn="ctr">
                        <a:lnSpc>
                          <a:spcPts val="2805"/>
                        </a:lnSpc>
                      </a:pPr>
                      <a:r>
                        <a:rPr lang="ru-RU" sz="2400" dirty="0">
                          <a:latin typeface="Arial"/>
                          <a:cs typeface="Arial"/>
                        </a:rPr>
                        <a:t>2015 </a:t>
                      </a:r>
                      <a:r>
                        <a:rPr lang="ru-RU" sz="2400" dirty="0" err="1">
                          <a:latin typeface="Arial"/>
                          <a:cs typeface="Arial"/>
                        </a:rPr>
                        <a:t>жыл</a:t>
                      </a:r>
                      <a:r>
                        <a:rPr lang="ru-RU" sz="2400" dirty="0">
                          <a:latin typeface="Arial"/>
                          <a:cs typeface="Arial"/>
                        </a:rPr>
                        <a:t> 31 </a:t>
                      </a:r>
                      <a:r>
                        <a:rPr lang="ru-RU" sz="2400" dirty="0" err="1">
                          <a:latin typeface="Arial"/>
                          <a:cs typeface="Arial"/>
                        </a:rPr>
                        <a:t>желтоқсанындағы</a:t>
                      </a:r>
                      <a:r>
                        <a:rPr lang="ru-RU" sz="2400" dirty="0">
                          <a:latin typeface="Arial"/>
                          <a:cs typeface="Arial"/>
                        </a:rPr>
                        <a:t> №1193 </a:t>
                      </a:r>
                      <a:r>
                        <a:rPr lang="kk-KZ" sz="2400" dirty="0">
                          <a:latin typeface="Arial"/>
                          <a:cs typeface="Arial"/>
                        </a:rPr>
                        <a:t>ҚРҮҚ</a:t>
                      </a:r>
                      <a:endParaRPr lang="ru-KZ"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8CDE4"/>
                    </a:solidFill>
                  </a:tcPr>
                </a:tc>
                <a:extLst>
                  <a:ext uri="{0D108BD9-81ED-4DB2-BD59-A6C34878D82A}">
                    <a16:rowId xmlns:a16="http://schemas.microsoft.com/office/drawing/2014/main" val="10007"/>
                  </a:ext>
                </a:extLst>
              </a:tr>
              <a:tr h="782701">
                <a:tc>
                  <a:txBody>
                    <a:bodyPr/>
                    <a:lstStyle/>
                    <a:p>
                      <a:pPr marL="635" algn="ctr">
                        <a:lnSpc>
                          <a:spcPts val="2805"/>
                        </a:lnSpc>
                      </a:pPr>
                      <a:r>
                        <a:rPr sz="2400" spc="-5" dirty="0">
                          <a:latin typeface="Arial"/>
                          <a:cs typeface="Arial"/>
                        </a:rPr>
                        <a:t>Эстония</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marR="69215" lvl="0" indent="0" algn="r" defTabSz="914400" eaLnBrk="1" fontAlgn="auto" latinLnBrk="0" hangingPunct="1">
                        <a:lnSpc>
                          <a:spcPts val="2805"/>
                        </a:lnSpc>
                        <a:spcBef>
                          <a:spcPts val="0"/>
                        </a:spcBef>
                        <a:spcAft>
                          <a:spcPts val="0"/>
                        </a:spcAft>
                        <a:buClrTx/>
                        <a:buSzTx/>
                        <a:buFontTx/>
                        <a:buNone/>
                        <a:tabLst/>
                        <a:defRPr/>
                      </a:pPr>
                      <a:r>
                        <a:rPr sz="2400" dirty="0">
                          <a:latin typeface="Arial"/>
                          <a:cs typeface="Arial"/>
                        </a:rPr>
                        <a:t>~</a:t>
                      </a:r>
                      <a:r>
                        <a:rPr sz="2400" spc="-20" dirty="0">
                          <a:latin typeface="Arial"/>
                          <a:cs typeface="Arial"/>
                        </a:rPr>
                        <a:t> </a:t>
                      </a:r>
                      <a:r>
                        <a:rPr sz="2400" spc="-5" dirty="0">
                          <a:latin typeface="Arial"/>
                          <a:cs typeface="Arial"/>
                        </a:rPr>
                        <a:t>€1</a:t>
                      </a:r>
                      <a:r>
                        <a:rPr sz="2400" spc="-15" dirty="0">
                          <a:latin typeface="Arial"/>
                          <a:cs typeface="Arial"/>
                        </a:rPr>
                        <a:t> </a:t>
                      </a:r>
                      <a:r>
                        <a:rPr sz="2400" dirty="0">
                          <a:latin typeface="Arial"/>
                          <a:cs typeface="Arial"/>
                        </a:rPr>
                        <a:t>–</a:t>
                      </a:r>
                      <a:r>
                        <a:rPr sz="2400" spc="-20" dirty="0">
                          <a:latin typeface="Arial"/>
                          <a:cs typeface="Arial"/>
                        </a:rPr>
                        <a:t> </a:t>
                      </a:r>
                      <a:r>
                        <a:rPr sz="2400" spc="-5" dirty="0">
                          <a:latin typeface="Arial"/>
                          <a:cs typeface="Arial"/>
                        </a:rPr>
                        <a:t>1,3</a:t>
                      </a:r>
                      <a:r>
                        <a:rPr sz="2400" spc="-25" dirty="0">
                          <a:latin typeface="Arial"/>
                          <a:cs typeface="Arial"/>
                        </a:rPr>
                        <a:t> </a:t>
                      </a:r>
                      <a:r>
                        <a:rPr lang="kk-KZ" sz="2400" dirty="0">
                          <a:latin typeface="Arial"/>
                          <a:cs typeface="Arial"/>
                        </a:rPr>
                        <a:t>мың/ай</a:t>
                      </a:r>
                    </a:p>
                    <a:p>
                      <a:pPr marR="69215" algn="r">
                        <a:lnSpc>
                          <a:spcPts val="2805"/>
                        </a:lnSpc>
                      </a:pP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805"/>
                        </a:lnSpc>
                      </a:pPr>
                      <a:r>
                        <a:rPr sz="2400" spc="-5" dirty="0">
                          <a:latin typeface="Arial"/>
                          <a:cs typeface="Arial"/>
                        </a:rPr>
                        <a:t>640</a:t>
                      </a:r>
                      <a:r>
                        <a:rPr sz="2400" spc="5" dirty="0">
                          <a:latin typeface="Arial"/>
                          <a:cs typeface="Arial"/>
                        </a:rPr>
                        <a:t> </a:t>
                      </a:r>
                      <a:r>
                        <a:rPr sz="2400" spc="-5" dirty="0">
                          <a:latin typeface="Arial"/>
                          <a:cs typeface="Arial"/>
                        </a:rPr>
                        <a:t>000</a:t>
                      </a:r>
                      <a:r>
                        <a:rPr sz="2400" spc="-15" dirty="0">
                          <a:latin typeface="Arial"/>
                          <a:cs typeface="Arial"/>
                        </a:rPr>
                        <a:t> </a:t>
                      </a:r>
                      <a:r>
                        <a:rPr lang="kk-KZ" sz="2400" spc="-5" dirty="0">
                          <a:solidFill>
                            <a:schemeClr val="tx1"/>
                          </a:solidFill>
                          <a:latin typeface="Arial"/>
                          <a:cs typeface="Arial"/>
                        </a:rPr>
                        <a:t>теңгеден</a:t>
                      </a:r>
                      <a:r>
                        <a:rPr sz="2400" spc="-20" dirty="0">
                          <a:latin typeface="Arial"/>
                          <a:cs typeface="Arial"/>
                        </a:rPr>
                        <a:t> </a:t>
                      </a:r>
                      <a:r>
                        <a:rPr sz="2400" spc="-5" dirty="0">
                          <a:latin typeface="Arial"/>
                          <a:cs typeface="Arial"/>
                        </a:rPr>
                        <a:t>832</a:t>
                      </a:r>
                      <a:r>
                        <a:rPr sz="2400" spc="10" dirty="0">
                          <a:latin typeface="Arial"/>
                          <a:cs typeface="Arial"/>
                        </a:rPr>
                        <a:t> </a:t>
                      </a:r>
                      <a:r>
                        <a:rPr sz="2400" spc="-5" dirty="0">
                          <a:latin typeface="Arial"/>
                          <a:cs typeface="Arial"/>
                        </a:rPr>
                        <a:t>000</a:t>
                      </a:r>
                      <a:r>
                        <a:rPr sz="2400" spc="5" dirty="0">
                          <a:latin typeface="Arial"/>
                          <a:cs typeface="Arial"/>
                        </a:rPr>
                        <a:t> </a:t>
                      </a:r>
                      <a:r>
                        <a:rPr lang="ru-RU" sz="2400" spc="-20" dirty="0" err="1">
                          <a:latin typeface="Arial"/>
                          <a:cs typeface="Arial"/>
                        </a:rPr>
                        <a:t>теңгеге</a:t>
                      </a:r>
                      <a:r>
                        <a:rPr lang="ru-RU" sz="2400" spc="-20" dirty="0">
                          <a:latin typeface="Arial"/>
                          <a:cs typeface="Arial"/>
                        </a:rPr>
                        <a:t> </a:t>
                      </a:r>
                      <a:r>
                        <a:rPr lang="ru-RU" sz="2400" spc="-20" dirty="0" err="1">
                          <a:latin typeface="Arial"/>
                          <a:cs typeface="Arial"/>
                        </a:rPr>
                        <a:t>дейін</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805"/>
                        </a:lnSpc>
                      </a:pPr>
                      <a:r>
                        <a:rPr sz="2400" spc="-40" dirty="0">
                          <a:latin typeface="Arial"/>
                          <a:cs typeface="Arial"/>
                        </a:rPr>
                        <a:t>cv.ee</a:t>
                      </a:r>
                      <a:endParaRPr sz="2400">
                        <a:latin typeface="Arial"/>
                        <a:cs typeface="Arial"/>
                      </a:endParaRPr>
                    </a:p>
                    <a:p>
                      <a:pPr marL="635" algn="ctr">
                        <a:lnSpc>
                          <a:spcPct val="100000"/>
                        </a:lnSpc>
                        <a:spcBef>
                          <a:spcPts val="190"/>
                        </a:spcBef>
                      </a:pPr>
                      <a:r>
                        <a:rPr sz="2400" spc="-5" dirty="0">
                          <a:latin typeface="Arial"/>
                          <a:cs typeface="Arial"/>
                        </a:rPr>
                        <a:t>cvkeskus.ee</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782701">
                <a:tc>
                  <a:txBody>
                    <a:bodyPr/>
                    <a:lstStyle/>
                    <a:p>
                      <a:pPr algn="ctr">
                        <a:lnSpc>
                          <a:spcPts val="2805"/>
                        </a:lnSpc>
                      </a:pPr>
                      <a:r>
                        <a:rPr sz="2400" spc="-15" dirty="0">
                          <a:latin typeface="Arial"/>
                          <a:cs typeface="Arial"/>
                        </a:rPr>
                        <a:t>Сингапур</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805"/>
                        </a:lnSpc>
                      </a:pPr>
                      <a:r>
                        <a:rPr sz="2400" dirty="0">
                          <a:latin typeface="Arial"/>
                          <a:cs typeface="Arial"/>
                        </a:rPr>
                        <a:t>SGD</a:t>
                      </a:r>
                      <a:r>
                        <a:rPr sz="2400" spc="-20" dirty="0">
                          <a:latin typeface="Arial"/>
                          <a:cs typeface="Arial"/>
                        </a:rPr>
                        <a:t> </a:t>
                      </a:r>
                      <a:r>
                        <a:rPr sz="2400" spc="-5" dirty="0">
                          <a:latin typeface="Arial"/>
                          <a:cs typeface="Arial"/>
                        </a:rPr>
                        <a:t>2,5–4,5</a:t>
                      </a:r>
                      <a:endParaRPr sz="2400" dirty="0">
                        <a:latin typeface="Arial"/>
                        <a:cs typeface="Arial"/>
                      </a:endParaRPr>
                    </a:p>
                    <a:p>
                      <a:pPr marL="802005">
                        <a:lnSpc>
                          <a:spcPct val="100000"/>
                        </a:lnSpc>
                        <a:spcBef>
                          <a:spcPts val="190"/>
                        </a:spcBef>
                      </a:pPr>
                      <a:r>
                        <a:rPr lang="kk-KZ" sz="2400" dirty="0">
                          <a:latin typeface="Arial"/>
                          <a:cs typeface="Arial"/>
                        </a:rPr>
                        <a:t>мың/ай</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805"/>
                        </a:lnSpc>
                      </a:pPr>
                      <a:r>
                        <a:rPr sz="2400" spc="-5" dirty="0">
                          <a:latin typeface="Arial"/>
                          <a:cs typeface="Arial"/>
                        </a:rPr>
                        <a:t> </a:t>
                      </a:r>
                      <a:r>
                        <a:rPr sz="2400" dirty="0">
                          <a:latin typeface="Arial"/>
                          <a:cs typeface="Arial"/>
                        </a:rPr>
                        <a:t>1</a:t>
                      </a:r>
                      <a:r>
                        <a:rPr sz="2400" spc="-10" dirty="0">
                          <a:latin typeface="Arial"/>
                          <a:cs typeface="Arial"/>
                        </a:rPr>
                        <a:t> </a:t>
                      </a:r>
                      <a:r>
                        <a:rPr sz="2400" spc="-5" dirty="0">
                          <a:latin typeface="Arial"/>
                          <a:cs typeface="Arial"/>
                        </a:rPr>
                        <a:t>062</a:t>
                      </a:r>
                      <a:r>
                        <a:rPr sz="2400" spc="-10" dirty="0">
                          <a:latin typeface="Arial"/>
                          <a:cs typeface="Arial"/>
                        </a:rPr>
                        <a:t> </a:t>
                      </a:r>
                      <a:r>
                        <a:rPr sz="2400" spc="-5" dirty="0">
                          <a:latin typeface="Arial"/>
                          <a:cs typeface="Arial"/>
                        </a:rPr>
                        <a:t>500 </a:t>
                      </a:r>
                      <a:r>
                        <a:rPr lang="kk-KZ" sz="2400" spc="-5" dirty="0">
                          <a:solidFill>
                            <a:schemeClr val="tx1"/>
                          </a:solidFill>
                          <a:latin typeface="Arial"/>
                          <a:cs typeface="Arial"/>
                        </a:rPr>
                        <a:t>теңгеден</a:t>
                      </a:r>
                      <a:r>
                        <a:rPr lang="kk-KZ" sz="2400" spc="-5" dirty="0">
                          <a:latin typeface="Arial"/>
                          <a:cs typeface="Arial"/>
                        </a:rPr>
                        <a:t> </a:t>
                      </a:r>
                      <a:r>
                        <a:rPr sz="2400" dirty="0">
                          <a:latin typeface="Arial"/>
                          <a:cs typeface="Arial"/>
                        </a:rPr>
                        <a:t>1</a:t>
                      </a:r>
                      <a:r>
                        <a:rPr sz="2400" spc="-10" dirty="0">
                          <a:latin typeface="Arial"/>
                          <a:cs typeface="Arial"/>
                        </a:rPr>
                        <a:t> </a:t>
                      </a:r>
                      <a:r>
                        <a:rPr sz="2400" spc="-5" dirty="0">
                          <a:latin typeface="Arial"/>
                          <a:cs typeface="Arial"/>
                        </a:rPr>
                        <a:t>912</a:t>
                      </a:r>
                      <a:r>
                        <a:rPr sz="2400" spc="-15" dirty="0">
                          <a:latin typeface="Arial"/>
                          <a:cs typeface="Arial"/>
                        </a:rPr>
                        <a:t> </a:t>
                      </a:r>
                      <a:r>
                        <a:rPr sz="2400" spc="-5" dirty="0">
                          <a:latin typeface="Arial"/>
                          <a:cs typeface="Arial"/>
                        </a:rPr>
                        <a:t>500</a:t>
                      </a:r>
                      <a:r>
                        <a:rPr lang="kk-KZ" sz="2400" spc="-5" dirty="0">
                          <a:latin typeface="Arial"/>
                          <a:cs typeface="Arial"/>
                        </a:rPr>
                        <a:t> </a:t>
                      </a:r>
                      <a:r>
                        <a:rPr sz="2400" spc="-20" dirty="0" err="1">
                          <a:latin typeface="Arial"/>
                          <a:cs typeface="Arial"/>
                        </a:rPr>
                        <a:t>те</a:t>
                      </a:r>
                      <a:r>
                        <a:rPr lang="kk-KZ" sz="2400" spc="-20" dirty="0">
                          <a:latin typeface="Arial"/>
                          <a:cs typeface="Arial"/>
                        </a:rPr>
                        <a:t>ң</a:t>
                      </a:r>
                      <a:r>
                        <a:rPr sz="2400" spc="-20" dirty="0" err="1">
                          <a:latin typeface="Arial"/>
                          <a:cs typeface="Arial"/>
                        </a:rPr>
                        <a:t>ге</a:t>
                      </a:r>
                      <a:r>
                        <a:rPr lang="kk-KZ" sz="2400" spc="-20" dirty="0">
                          <a:latin typeface="Arial"/>
                          <a:cs typeface="Arial"/>
                        </a:rPr>
                        <a:t>ге дейін</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6625">
                        <a:lnSpc>
                          <a:spcPts val="2805"/>
                        </a:lnSpc>
                      </a:pPr>
                      <a:r>
                        <a:rPr sz="2400" dirty="0">
                          <a:latin typeface="Arial"/>
                          <a:cs typeface="Arial"/>
                        </a:rPr>
                        <a:t>jobstreet.com.sg</a:t>
                      </a:r>
                    </a:p>
                    <a:p>
                      <a:pPr marL="1064260">
                        <a:lnSpc>
                          <a:spcPct val="100000"/>
                        </a:lnSpc>
                        <a:spcBef>
                          <a:spcPts val="195"/>
                        </a:spcBef>
                      </a:pPr>
                      <a:r>
                        <a:rPr sz="2400" spc="-5" dirty="0">
                          <a:latin typeface="Arial"/>
                          <a:cs typeface="Arial"/>
                        </a:rPr>
                        <a:t>indeed.com.sg</a:t>
                      </a:r>
                      <a:endParaRPr sz="2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bl>
          </a:graphicData>
        </a:graphic>
      </p:graphicFrame>
      <p:sp>
        <p:nvSpPr>
          <p:cNvPr id="3" name="object 3"/>
          <p:cNvSpPr txBox="1">
            <a:spLocks noGrp="1"/>
          </p:cNvSpPr>
          <p:nvPr>
            <p:ph type="title"/>
          </p:nvPr>
        </p:nvSpPr>
        <p:spPr>
          <a:xfrm>
            <a:off x="2476245" y="48259"/>
            <a:ext cx="15180944" cy="574040"/>
          </a:xfrm>
          <a:prstGeom prst="rect">
            <a:avLst/>
          </a:prstGeom>
        </p:spPr>
        <p:txBody>
          <a:bodyPr vert="horz" wrap="square" lIns="0" tIns="12700" rIns="0" bIns="0" rtlCol="0">
            <a:spAutoFit/>
          </a:bodyPr>
          <a:lstStyle/>
          <a:p>
            <a:pPr marL="12700">
              <a:lnSpc>
                <a:spcPct val="100000"/>
              </a:lnSpc>
              <a:spcBef>
                <a:spcPts val="100"/>
              </a:spcBef>
            </a:pPr>
            <a:r>
              <a:rPr lang="ru-RU" sz="3600" u="heavy" spc="-5" dirty="0">
                <a:uFill>
                  <a:solidFill>
                    <a:srgbClr val="001F5F"/>
                  </a:solidFill>
                </a:uFill>
              </a:rPr>
              <a:t>ШЕТ ЕЛДЕРДЕГІ ҚББҰ ПЕДАГОГТЕРІНІҢ ОРТАША ЖАЛАҚЫСЫ</a:t>
            </a:r>
            <a:endParaRPr sz="3600" dirty="0"/>
          </a:p>
        </p:txBody>
      </p:sp>
      <p:sp>
        <p:nvSpPr>
          <p:cNvPr id="4" name="object 4"/>
          <p:cNvSpPr/>
          <p:nvPr/>
        </p:nvSpPr>
        <p:spPr>
          <a:xfrm>
            <a:off x="17814036" y="0"/>
            <a:ext cx="168910" cy="648970"/>
          </a:xfrm>
          <a:custGeom>
            <a:avLst/>
            <a:gdLst/>
            <a:ahLst/>
            <a:cxnLst/>
            <a:rect l="l" t="t" r="r" b="b"/>
            <a:pathLst>
              <a:path w="168909" h="648970">
                <a:moveTo>
                  <a:pt x="0" y="648843"/>
                </a:moveTo>
                <a:lnTo>
                  <a:pt x="168782" y="648843"/>
                </a:lnTo>
                <a:lnTo>
                  <a:pt x="168782" y="0"/>
                </a:lnTo>
                <a:lnTo>
                  <a:pt x="0" y="0"/>
                </a:lnTo>
                <a:lnTo>
                  <a:pt x="0" y="648843"/>
                </a:lnTo>
                <a:close/>
              </a:path>
            </a:pathLst>
          </a:custGeom>
          <a:solidFill>
            <a:srgbClr val="333D50"/>
          </a:solidFill>
        </p:spPr>
        <p:txBody>
          <a:bodyPr wrap="square" lIns="0" tIns="0" rIns="0" bIns="0" rtlCol="0"/>
          <a:lstStyle/>
          <a:p>
            <a:endParaRPr/>
          </a:p>
        </p:txBody>
      </p:sp>
      <p:pic>
        <p:nvPicPr>
          <p:cNvPr id="5" name="object 5"/>
          <p:cNvPicPr/>
          <p:nvPr/>
        </p:nvPicPr>
        <p:blipFill>
          <a:blip r:embed="rId2" cstate="print"/>
          <a:stretch>
            <a:fillRect/>
          </a:stretch>
        </p:blipFill>
        <p:spPr>
          <a:xfrm>
            <a:off x="105155" y="147828"/>
            <a:ext cx="929640" cy="918972"/>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3820"/>
              </a:lnSpc>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299" y="483184"/>
            <a:ext cx="9060687" cy="751488"/>
          </a:xfrm>
          <a:prstGeom prst="rect">
            <a:avLst/>
          </a:prstGeom>
        </p:spPr>
        <p:txBody>
          <a:bodyPr vert="horz" wrap="square" lIns="0" tIns="12700" rIns="0" bIns="0" rtlCol="0">
            <a:spAutoFit/>
          </a:bodyPr>
          <a:lstStyle/>
          <a:p>
            <a:pPr marL="12700">
              <a:lnSpc>
                <a:spcPct val="100000"/>
              </a:lnSpc>
              <a:spcBef>
                <a:spcPts val="100"/>
              </a:spcBef>
            </a:pPr>
            <a:r>
              <a:rPr lang="ru-RU" b="0" dirty="0">
                <a:solidFill>
                  <a:srgbClr val="FF0000"/>
                </a:solidFill>
              </a:rPr>
              <a:t>РОӘҚББО</a:t>
            </a:r>
            <a:r>
              <a:rPr lang="ru-RU" b="0" dirty="0">
                <a:solidFill>
                  <a:srgbClr val="000000"/>
                </a:solidFill>
              </a:rPr>
              <a:t>-</a:t>
            </a:r>
            <a:r>
              <a:rPr lang="ru-RU" b="0" dirty="0" err="1">
                <a:solidFill>
                  <a:srgbClr val="000000"/>
                </a:solidFill>
              </a:rPr>
              <a:t>ның</a:t>
            </a:r>
            <a:r>
              <a:rPr lang="ru-RU" b="0" dirty="0">
                <a:solidFill>
                  <a:srgbClr val="000000"/>
                </a:solidFill>
              </a:rPr>
              <a:t> </a:t>
            </a:r>
            <a:r>
              <a:rPr lang="ru-RU" b="0" dirty="0" err="1">
                <a:solidFill>
                  <a:srgbClr val="000000"/>
                </a:solidFill>
              </a:rPr>
              <a:t>бүгінгі</a:t>
            </a:r>
            <a:r>
              <a:rPr lang="ru-RU" b="0" dirty="0">
                <a:solidFill>
                  <a:srgbClr val="000000"/>
                </a:solidFill>
              </a:rPr>
              <a:t> </a:t>
            </a:r>
            <a:r>
              <a:rPr lang="ru-RU" b="0" dirty="0" err="1">
                <a:solidFill>
                  <a:srgbClr val="000000"/>
                </a:solidFill>
              </a:rPr>
              <a:t>дамуы</a:t>
            </a:r>
            <a:endParaRPr b="0" dirty="0">
              <a:solidFill>
                <a:srgbClr val="000000"/>
              </a:solidFill>
              <a:latin typeface="Arial"/>
              <a:cs typeface="Arial"/>
            </a:endParaRPr>
          </a:p>
        </p:txBody>
      </p:sp>
      <p:sp>
        <p:nvSpPr>
          <p:cNvPr id="3" name="object 3"/>
          <p:cNvSpPr txBox="1"/>
          <p:nvPr/>
        </p:nvSpPr>
        <p:spPr>
          <a:xfrm>
            <a:off x="673100" y="1503934"/>
            <a:ext cx="9309100" cy="7867667"/>
          </a:xfrm>
          <a:prstGeom prst="rect">
            <a:avLst/>
          </a:prstGeom>
        </p:spPr>
        <p:txBody>
          <a:bodyPr vert="horz" wrap="square" lIns="0" tIns="12700" rIns="0" bIns="0" rtlCol="0">
            <a:spAutoFit/>
          </a:bodyPr>
          <a:lstStyle/>
          <a:p>
            <a:pPr marL="469900" marR="5080" indent="-457200" algn="just">
              <a:lnSpc>
                <a:spcPct val="117900"/>
              </a:lnSpc>
              <a:spcBef>
                <a:spcPts val="100"/>
              </a:spcBef>
              <a:buAutoNum type="arabicPeriod"/>
              <a:tabLst>
                <a:tab pos="469900" algn="l"/>
              </a:tabLst>
            </a:pPr>
            <a:r>
              <a:rPr lang="ru-RU" sz="2400" spc="-5" dirty="0">
                <a:solidFill>
                  <a:srgbClr val="FF0000"/>
                </a:solidFill>
                <a:latin typeface="Arial"/>
                <a:cs typeface="Arial"/>
              </a:rPr>
              <a:t>РОӘҚББО</a:t>
            </a:r>
            <a:r>
              <a:rPr lang="ru-RU" sz="2400" spc="-5" dirty="0">
                <a:latin typeface="Arial"/>
                <a:cs typeface="Arial"/>
              </a:rPr>
              <a:t> </a:t>
            </a:r>
            <a:r>
              <a:rPr lang="ru-RU" sz="2400" spc="-5" dirty="0" err="1">
                <a:latin typeface="Arial"/>
                <a:cs typeface="Arial"/>
              </a:rPr>
              <a:t>базасында</a:t>
            </a:r>
            <a:r>
              <a:rPr lang="ru-RU" sz="2400" spc="-5" dirty="0">
                <a:latin typeface="Arial"/>
                <a:cs typeface="Arial"/>
              </a:rPr>
              <a:t> </a:t>
            </a:r>
            <a:r>
              <a:rPr lang="ru-RU" sz="2400" spc="-5" dirty="0" err="1">
                <a:latin typeface="Arial"/>
                <a:cs typeface="Arial"/>
              </a:rPr>
              <a:t>ғылыми</a:t>
            </a:r>
            <a:r>
              <a:rPr lang="ru-RU" sz="2400" spc="-5" dirty="0">
                <a:latin typeface="Arial"/>
                <a:cs typeface="Arial"/>
              </a:rPr>
              <a:t> </a:t>
            </a:r>
            <a:r>
              <a:rPr lang="ru-RU" sz="2400" spc="-5" dirty="0" err="1">
                <a:latin typeface="Arial"/>
                <a:cs typeface="Arial"/>
              </a:rPr>
              <a:t>зертхана</a:t>
            </a:r>
            <a:r>
              <a:rPr lang="ru-RU" sz="2400" spc="-5" dirty="0">
                <a:latin typeface="Arial"/>
                <a:cs typeface="Arial"/>
              </a:rPr>
              <a:t> </a:t>
            </a:r>
            <a:r>
              <a:rPr lang="ru-RU" sz="2400" spc="-5" dirty="0" err="1">
                <a:latin typeface="Arial"/>
                <a:cs typeface="Arial"/>
              </a:rPr>
              <a:t>жұмыс</a:t>
            </a:r>
            <a:r>
              <a:rPr lang="ru-RU" sz="2400" spc="-5" dirty="0">
                <a:latin typeface="Arial"/>
                <a:cs typeface="Arial"/>
              </a:rPr>
              <a:t> </a:t>
            </a:r>
            <a:r>
              <a:rPr lang="ru-RU" sz="2400" spc="-5" dirty="0" err="1">
                <a:latin typeface="Arial"/>
                <a:cs typeface="Arial"/>
              </a:rPr>
              <a:t>істейді</a:t>
            </a:r>
            <a:r>
              <a:rPr lang="ru-RU" sz="2400" spc="-5" dirty="0">
                <a:latin typeface="Arial"/>
                <a:cs typeface="Arial"/>
              </a:rPr>
              <a:t>, </a:t>
            </a:r>
            <a:r>
              <a:rPr lang="ru-RU" sz="2400" spc="-5" dirty="0" err="1">
                <a:latin typeface="Arial"/>
                <a:cs typeface="Arial"/>
              </a:rPr>
              <a:t>онда</a:t>
            </a:r>
            <a:r>
              <a:rPr lang="ru-RU" sz="2400" spc="-5" dirty="0">
                <a:latin typeface="Arial"/>
                <a:cs typeface="Arial"/>
              </a:rPr>
              <a:t> </a:t>
            </a:r>
            <a:r>
              <a:rPr lang="ru-RU" sz="2400" spc="-5" dirty="0" err="1">
                <a:latin typeface="Arial"/>
                <a:cs typeface="Arial"/>
              </a:rPr>
              <a:t>қосымша</a:t>
            </a:r>
            <a:r>
              <a:rPr lang="ru-RU" sz="2400" spc="-5" dirty="0">
                <a:latin typeface="Arial"/>
                <a:cs typeface="Arial"/>
              </a:rPr>
              <a:t> </a:t>
            </a:r>
            <a:r>
              <a:rPr lang="ru-RU" sz="2400" spc="-5" dirty="0" err="1">
                <a:latin typeface="Arial"/>
                <a:cs typeface="Arial"/>
              </a:rPr>
              <a:t>білім</a:t>
            </a:r>
            <a:r>
              <a:rPr lang="ru-RU" sz="2400" spc="-5" dirty="0">
                <a:latin typeface="Arial"/>
                <a:cs typeface="Arial"/>
              </a:rPr>
              <a:t> </a:t>
            </a:r>
            <a:r>
              <a:rPr lang="ru-RU" sz="2400" spc="-5" dirty="0" err="1">
                <a:latin typeface="Arial"/>
                <a:cs typeface="Arial"/>
              </a:rPr>
              <a:t>беруді</a:t>
            </a:r>
            <a:r>
              <a:rPr lang="ru-RU" sz="2400" spc="-5" dirty="0">
                <a:latin typeface="Arial"/>
                <a:cs typeface="Arial"/>
              </a:rPr>
              <a:t> </a:t>
            </a:r>
            <a:r>
              <a:rPr lang="ru-RU" sz="2400" spc="-5" dirty="0" err="1">
                <a:latin typeface="Arial"/>
                <a:cs typeface="Arial"/>
              </a:rPr>
              <a:t>жаңғырту</a:t>
            </a:r>
            <a:r>
              <a:rPr lang="ru-RU" sz="2400" spc="-5" dirty="0">
                <a:latin typeface="Arial"/>
                <a:cs typeface="Arial"/>
              </a:rPr>
              <a:t> </a:t>
            </a:r>
            <a:r>
              <a:rPr lang="ru-RU" sz="2400" spc="-5" dirty="0" err="1">
                <a:latin typeface="Arial"/>
                <a:cs typeface="Arial"/>
              </a:rPr>
              <a:t>бойынша</a:t>
            </a:r>
            <a:r>
              <a:rPr lang="ru-RU" sz="2400" spc="-5" dirty="0">
                <a:latin typeface="Arial"/>
                <a:cs typeface="Arial"/>
              </a:rPr>
              <a:t> </a:t>
            </a:r>
            <a:r>
              <a:rPr lang="ru-RU" sz="2400" spc="-5" dirty="0" err="1">
                <a:latin typeface="Arial"/>
                <a:cs typeface="Arial"/>
              </a:rPr>
              <a:t>ғылыми</a:t>
            </a:r>
            <a:r>
              <a:rPr lang="ru-RU" sz="2400" spc="-5" dirty="0">
                <a:latin typeface="Arial"/>
                <a:cs typeface="Arial"/>
              </a:rPr>
              <a:t> </a:t>
            </a:r>
            <a:r>
              <a:rPr lang="ru-RU" sz="2400" spc="-5" dirty="0" err="1">
                <a:latin typeface="Arial"/>
                <a:cs typeface="Arial"/>
              </a:rPr>
              <a:t>зерттеулер</a:t>
            </a:r>
            <a:r>
              <a:rPr lang="ru-RU" sz="2400" spc="-5" dirty="0">
                <a:latin typeface="Arial"/>
                <a:cs typeface="Arial"/>
              </a:rPr>
              <a:t> </a:t>
            </a:r>
            <a:r>
              <a:rPr lang="ru-RU" sz="2400" spc="-5" dirty="0" err="1">
                <a:latin typeface="Arial"/>
                <a:cs typeface="Arial"/>
              </a:rPr>
              <a:t>жүргізіледі</a:t>
            </a:r>
            <a:r>
              <a:rPr lang="ru-RU" sz="2400" spc="-5" dirty="0">
                <a:latin typeface="Arial"/>
                <a:cs typeface="Arial"/>
              </a:rPr>
              <a:t>.</a:t>
            </a:r>
          </a:p>
          <a:p>
            <a:pPr marL="469900" marR="5080" indent="-457200" algn="just">
              <a:lnSpc>
                <a:spcPct val="117900"/>
              </a:lnSpc>
              <a:spcBef>
                <a:spcPts val="100"/>
              </a:spcBef>
              <a:buAutoNum type="arabicPeriod"/>
              <a:tabLst>
                <a:tab pos="469900" algn="l"/>
              </a:tabLst>
            </a:pPr>
            <a:r>
              <a:rPr lang="ru-RU" sz="2400" spc="-15" dirty="0" err="1">
                <a:latin typeface="Arial"/>
                <a:cs typeface="Arial"/>
              </a:rPr>
              <a:t>Өңірлердің</a:t>
            </a:r>
            <a:r>
              <a:rPr lang="ru-RU" sz="2400" spc="-15" dirty="0">
                <a:latin typeface="Arial"/>
                <a:cs typeface="Arial"/>
              </a:rPr>
              <a:t> </a:t>
            </a:r>
            <a:r>
              <a:rPr lang="ru-RU" sz="2400" spc="-15" dirty="0" err="1">
                <a:latin typeface="Arial"/>
                <a:cs typeface="Arial"/>
              </a:rPr>
              <a:t>сарапшыларымен</a:t>
            </a:r>
            <a:r>
              <a:rPr lang="ru-RU" sz="2400" spc="-15" dirty="0">
                <a:latin typeface="Arial"/>
                <a:cs typeface="Arial"/>
              </a:rPr>
              <a:t> </a:t>
            </a:r>
            <a:r>
              <a:rPr lang="ru-RU" sz="2400" spc="-15" dirty="0" err="1">
                <a:latin typeface="Arial"/>
                <a:cs typeface="Arial"/>
              </a:rPr>
              <a:t>бірлесіп</a:t>
            </a:r>
            <a:r>
              <a:rPr lang="ru-RU" sz="2400" spc="-15" dirty="0">
                <a:latin typeface="Arial"/>
                <a:cs typeface="Arial"/>
              </a:rPr>
              <a:t> </a:t>
            </a:r>
            <a:r>
              <a:rPr lang="ru-RU" sz="2400" spc="-15" dirty="0" err="1">
                <a:latin typeface="Arial"/>
                <a:cs typeface="Arial"/>
              </a:rPr>
              <a:t>қосымша</a:t>
            </a:r>
            <a:r>
              <a:rPr lang="ru-RU" sz="2400" spc="-15" dirty="0">
                <a:latin typeface="Arial"/>
                <a:cs typeface="Arial"/>
              </a:rPr>
              <a:t> </a:t>
            </a:r>
            <a:r>
              <a:rPr lang="ru-RU" sz="2400" spc="-15" dirty="0" err="1">
                <a:latin typeface="Arial"/>
                <a:cs typeface="Arial"/>
              </a:rPr>
              <a:t>білім</a:t>
            </a:r>
            <a:r>
              <a:rPr lang="ru-RU" sz="2400" spc="-15" dirty="0">
                <a:latin typeface="Arial"/>
                <a:cs typeface="Arial"/>
              </a:rPr>
              <a:t> </a:t>
            </a:r>
            <a:r>
              <a:rPr lang="ru-RU" sz="2400" spc="-15" dirty="0" err="1">
                <a:latin typeface="Arial"/>
                <a:cs typeface="Arial"/>
              </a:rPr>
              <a:t>беруді</a:t>
            </a:r>
            <a:r>
              <a:rPr lang="ru-RU" sz="2400" spc="-15" dirty="0">
                <a:latin typeface="Arial"/>
                <a:cs typeface="Arial"/>
              </a:rPr>
              <a:t>  </a:t>
            </a:r>
            <a:r>
              <a:rPr lang="ru-RU" sz="2400" spc="-15" dirty="0" err="1">
                <a:latin typeface="Arial"/>
                <a:cs typeface="Arial"/>
              </a:rPr>
              <a:t>дамыту</a:t>
            </a:r>
            <a:r>
              <a:rPr lang="ru-RU" sz="2400" spc="-15" dirty="0">
                <a:latin typeface="Arial"/>
                <a:cs typeface="Arial"/>
              </a:rPr>
              <a:t> </a:t>
            </a:r>
            <a:r>
              <a:rPr lang="ru-RU" sz="2400" spc="-15" dirty="0" err="1">
                <a:latin typeface="Arial"/>
                <a:cs typeface="Arial"/>
              </a:rPr>
              <a:t>жөніндегі</a:t>
            </a:r>
            <a:r>
              <a:rPr lang="ru-RU" sz="2400" spc="-15" dirty="0">
                <a:latin typeface="Arial"/>
                <a:cs typeface="Arial"/>
              </a:rPr>
              <a:t> </a:t>
            </a:r>
            <a:r>
              <a:rPr lang="ru-RU" sz="2400" spc="-15" dirty="0" err="1">
                <a:latin typeface="Arial"/>
                <a:cs typeface="Arial"/>
              </a:rPr>
              <a:t>жұмыс</a:t>
            </a:r>
            <a:r>
              <a:rPr lang="ru-RU" sz="2400" spc="-15" dirty="0">
                <a:latin typeface="Arial"/>
                <a:cs typeface="Arial"/>
              </a:rPr>
              <a:t> </a:t>
            </a:r>
            <a:r>
              <a:rPr lang="ru-RU" sz="2400" spc="-15" dirty="0" err="1">
                <a:latin typeface="Arial"/>
                <a:cs typeface="Arial"/>
              </a:rPr>
              <a:t>тобы</a:t>
            </a:r>
            <a:r>
              <a:rPr lang="ru-RU" sz="2400" spc="-15" dirty="0">
                <a:latin typeface="Arial"/>
                <a:cs typeface="Arial"/>
              </a:rPr>
              <a:t> </a:t>
            </a:r>
            <a:r>
              <a:rPr lang="ru-RU" sz="2400" spc="-15" dirty="0" err="1">
                <a:latin typeface="Arial"/>
                <a:cs typeface="Arial"/>
              </a:rPr>
              <a:t>құрылды</a:t>
            </a:r>
            <a:r>
              <a:rPr lang="ru-RU" sz="2400" spc="-15" dirty="0">
                <a:latin typeface="Arial"/>
                <a:cs typeface="Arial"/>
              </a:rPr>
              <a:t> (2025 </a:t>
            </a:r>
            <a:r>
              <a:rPr lang="ru-RU" sz="2400" spc="-15" dirty="0" err="1">
                <a:latin typeface="Arial"/>
                <a:cs typeface="Arial"/>
              </a:rPr>
              <a:t>жылғы</a:t>
            </a:r>
            <a:r>
              <a:rPr lang="ru-RU" sz="2400" spc="-15" dirty="0">
                <a:latin typeface="Arial"/>
                <a:cs typeface="Arial"/>
              </a:rPr>
              <a:t> 21 </a:t>
            </a:r>
            <a:r>
              <a:rPr lang="ru-RU" sz="2400" spc="-15" dirty="0" err="1">
                <a:latin typeface="Arial"/>
                <a:cs typeface="Arial"/>
              </a:rPr>
              <a:t>қазандағы</a:t>
            </a:r>
            <a:r>
              <a:rPr lang="ru-RU" sz="2400" spc="-15" dirty="0">
                <a:latin typeface="Arial"/>
                <a:cs typeface="Arial"/>
              </a:rPr>
              <a:t> №236 </a:t>
            </a:r>
            <a:r>
              <a:rPr lang="ru-RU" sz="2400" spc="-15" dirty="0" err="1">
                <a:latin typeface="Arial"/>
                <a:cs typeface="Arial"/>
              </a:rPr>
              <a:t>бұйрық</a:t>
            </a:r>
            <a:r>
              <a:rPr lang="ru-RU" sz="2400" spc="-15" dirty="0">
                <a:latin typeface="Arial"/>
                <a:cs typeface="Arial"/>
              </a:rPr>
              <a:t>).</a:t>
            </a:r>
          </a:p>
          <a:p>
            <a:pPr marL="469900" marR="5080" indent="-457200" algn="just">
              <a:lnSpc>
                <a:spcPct val="117900"/>
              </a:lnSpc>
              <a:spcBef>
                <a:spcPts val="100"/>
              </a:spcBef>
              <a:buAutoNum type="arabicPeriod"/>
              <a:tabLst>
                <a:tab pos="469900" algn="l"/>
              </a:tabLst>
            </a:pPr>
            <a:r>
              <a:rPr lang="ru-RU" sz="2400" spc="-5" dirty="0" err="1">
                <a:latin typeface="Arial"/>
                <a:cs typeface="Arial"/>
              </a:rPr>
              <a:t>Орталық</a:t>
            </a:r>
            <a:r>
              <a:rPr lang="ru-RU" sz="2400" spc="-5" dirty="0">
                <a:latin typeface="Arial"/>
                <a:cs typeface="Arial"/>
              </a:rPr>
              <a:t> </a:t>
            </a:r>
            <a:r>
              <a:rPr lang="ru-RU" sz="2400" spc="-5" dirty="0" err="1">
                <a:latin typeface="Arial"/>
                <a:cs typeface="Arial"/>
              </a:rPr>
              <a:t>ағымдағы</a:t>
            </a:r>
            <a:r>
              <a:rPr lang="ru-RU" sz="2400" spc="-5" dirty="0">
                <a:latin typeface="Arial"/>
                <a:cs typeface="Arial"/>
              </a:rPr>
              <a:t> </a:t>
            </a:r>
            <a:r>
              <a:rPr lang="ru-RU" sz="2400" spc="-5" dirty="0" err="1">
                <a:latin typeface="Arial"/>
                <a:cs typeface="Arial"/>
              </a:rPr>
              <a:t>жылы</a:t>
            </a:r>
            <a:r>
              <a:rPr lang="ru-RU" sz="2400" spc="-5" dirty="0">
                <a:latin typeface="Arial"/>
                <a:cs typeface="Arial"/>
              </a:rPr>
              <a:t> </a:t>
            </a:r>
            <a:r>
              <a:rPr lang="ru-RU" sz="2400" spc="-5" dirty="0" err="1">
                <a:latin typeface="Arial"/>
                <a:cs typeface="Arial"/>
              </a:rPr>
              <a:t>қосымша</a:t>
            </a:r>
            <a:r>
              <a:rPr lang="ru-RU" sz="2400" spc="-5" dirty="0">
                <a:latin typeface="Arial"/>
                <a:cs typeface="Arial"/>
              </a:rPr>
              <a:t> </a:t>
            </a:r>
            <a:r>
              <a:rPr lang="ru-RU" sz="2400" spc="-5" dirty="0" err="1">
                <a:latin typeface="Arial"/>
                <a:cs typeface="Arial"/>
              </a:rPr>
              <a:t>білім</a:t>
            </a:r>
            <a:r>
              <a:rPr lang="ru-RU" sz="2400" spc="-5" dirty="0">
                <a:latin typeface="Arial"/>
                <a:cs typeface="Arial"/>
              </a:rPr>
              <a:t> беру </a:t>
            </a:r>
            <a:r>
              <a:rPr lang="ru-RU" sz="2400" spc="-5" dirty="0" err="1">
                <a:latin typeface="Arial"/>
                <a:cs typeface="Arial"/>
              </a:rPr>
              <a:t>бағыттары</a:t>
            </a:r>
            <a:r>
              <a:rPr lang="ru-RU" sz="2400" spc="-5" dirty="0">
                <a:latin typeface="Arial"/>
                <a:cs typeface="Arial"/>
              </a:rPr>
              <a:t> </a:t>
            </a:r>
            <a:r>
              <a:rPr lang="ru-RU" sz="2400" spc="-5" dirty="0" err="1">
                <a:latin typeface="Arial"/>
                <a:cs typeface="Arial"/>
              </a:rPr>
              <a:t>бойынша</a:t>
            </a:r>
            <a:r>
              <a:rPr lang="ru-RU" sz="2400" spc="-5" dirty="0">
                <a:latin typeface="Arial"/>
                <a:cs typeface="Arial"/>
              </a:rPr>
              <a:t> </a:t>
            </a:r>
            <a:r>
              <a:rPr lang="ru-RU" sz="2400" spc="-5" dirty="0" err="1">
                <a:latin typeface="Arial"/>
                <a:cs typeface="Arial"/>
              </a:rPr>
              <a:t>біліктілікті</a:t>
            </a:r>
            <a:r>
              <a:rPr lang="ru-RU" sz="2400" spc="-5" dirty="0">
                <a:latin typeface="Arial"/>
                <a:cs typeface="Arial"/>
              </a:rPr>
              <a:t> </a:t>
            </a:r>
            <a:r>
              <a:rPr lang="ru-RU" sz="2400" spc="-5" dirty="0" err="1">
                <a:latin typeface="Arial"/>
                <a:cs typeface="Arial"/>
              </a:rPr>
              <a:t>арттырудың</a:t>
            </a:r>
            <a:r>
              <a:rPr lang="ru-RU" sz="2400" spc="-5" dirty="0">
                <a:latin typeface="Arial"/>
                <a:cs typeface="Arial"/>
              </a:rPr>
              <a:t> 32 ББ </a:t>
            </a:r>
            <a:r>
              <a:rPr lang="ru-RU" sz="2400" spc="-5" dirty="0" err="1">
                <a:latin typeface="Arial"/>
                <a:cs typeface="Arial"/>
              </a:rPr>
              <a:t>курсын</a:t>
            </a:r>
            <a:r>
              <a:rPr lang="ru-RU" sz="2400" spc="-5" dirty="0">
                <a:latin typeface="Arial"/>
                <a:cs typeface="Arial"/>
              </a:rPr>
              <a:t> </a:t>
            </a:r>
            <a:r>
              <a:rPr lang="ru-RU" sz="2400" spc="-5" dirty="0" err="1">
                <a:latin typeface="Arial"/>
                <a:cs typeface="Arial"/>
              </a:rPr>
              <a:t>әзірледі</a:t>
            </a:r>
            <a:r>
              <a:rPr lang="ru-RU" sz="2400" spc="-5" dirty="0">
                <a:latin typeface="Arial"/>
                <a:cs typeface="Arial"/>
              </a:rPr>
              <a:t>.</a:t>
            </a:r>
          </a:p>
          <a:p>
            <a:pPr marL="469900" marR="5080" indent="-457200" algn="just">
              <a:lnSpc>
                <a:spcPct val="117900"/>
              </a:lnSpc>
              <a:spcBef>
                <a:spcPts val="100"/>
              </a:spcBef>
              <a:buAutoNum type="arabicPeriod"/>
              <a:tabLst>
                <a:tab pos="469900" algn="l"/>
              </a:tabLst>
            </a:pPr>
            <a:r>
              <a:rPr lang="ru-RU" sz="2400" spc="-25" dirty="0">
                <a:latin typeface="Arial"/>
                <a:cs typeface="Arial"/>
              </a:rPr>
              <a:t>2025-2030 </a:t>
            </a:r>
            <a:r>
              <a:rPr lang="ru-RU" sz="2400" spc="-25" dirty="0" err="1">
                <a:latin typeface="Arial"/>
                <a:cs typeface="Arial"/>
              </a:rPr>
              <a:t>жылдарға</a:t>
            </a:r>
            <a:r>
              <a:rPr lang="ru-RU" sz="2400" spc="-25" dirty="0">
                <a:latin typeface="Arial"/>
                <a:cs typeface="Arial"/>
              </a:rPr>
              <a:t> </a:t>
            </a:r>
            <a:r>
              <a:rPr lang="ru-RU" sz="2400" spc="-25" dirty="0" err="1">
                <a:latin typeface="Arial"/>
                <a:cs typeface="Arial"/>
              </a:rPr>
              <a:t>арналған</a:t>
            </a:r>
            <a:r>
              <a:rPr lang="ru-RU" sz="2400" spc="-25" dirty="0">
                <a:latin typeface="Arial"/>
                <a:cs typeface="Arial"/>
              </a:rPr>
              <a:t> </a:t>
            </a:r>
            <a:r>
              <a:rPr lang="ru-RU" sz="2400" spc="-25" dirty="0" err="1">
                <a:latin typeface="Arial"/>
                <a:cs typeface="Arial"/>
              </a:rPr>
              <a:t>қосымша</a:t>
            </a:r>
            <a:r>
              <a:rPr lang="ru-RU" sz="2400" spc="-25" dirty="0">
                <a:latin typeface="Arial"/>
                <a:cs typeface="Arial"/>
              </a:rPr>
              <a:t> </a:t>
            </a:r>
            <a:r>
              <a:rPr lang="ru-RU" sz="2400" spc="-25" dirty="0" err="1">
                <a:latin typeface="Arial"/>
                <a:cs typeface="Arial"/>
              </a:rPr>
              <a:t>білім</a:t>
            </a:r>
            <a:r>
              <a:rPr lang="ru-RU" sz="2400" spc="-25" dirty="0">
                <a:latin typeface="Arial"/>
                <a:cs typeface="Arial"/>
              </a:rPr>
              <a:t> беру </a:t>
            </a:r>
            <a:r>
              <a:rPr lang="ru-RU" sz="2400" spc="-25" dirty="0" err="1">
                <a:latin typeface="Arial"/>
                <a:cs typeface="Arial"/>
              </a:rPr>
              <a:t>тұжырымдамасы</a:t>
            </a:r>
            <a:r>
              <a:rPr lang="ru-RU" sz="2400" spc="-25" dirty="0">
                <a:latin typeface="Arial"/>
                <a:cs typeface="Arial"/>
              </a:rPr>
              <a:t> </a:t>
            </a:r>
            <a:r>
              <a:rPr lang="ru-RU" sz="2400" spc="-25" dirty="0" err="1">
                <a:latin typeface="Arial"/>
                <a:cs typeface="Arial"/>
              </a:rPr>
              <a:t>әзірленді</a:t>
            </a:r>
            <a:r>
              <a:rPr lang="ru-RU" sz="2400" spc="-25" dirty="0">
                <a:latin typeface="Arial"/>
                <a:cs typeface="Arial"/>
              </a:rPr>
              <a:t>.</a:t>
            </a:r>
          </a:p>
          <a:p>
            <a:pPr marL="469900" marR="5080" indent="-457200" algn="just">
              <a:lnSpc>
                <a:spcPct val="117900"/>
              </a:lnSpc>
              <a:spcBef>
                <a:spcPts val="100"/>
              </a:spcBef>
              <a:buAutoNum type="arabicPeriod"/>
              <a:tabLst>
                <a:tab pos="469900" algn="l"/>
              </a:tabLst>
            </a:pPr>
            <a:r>
              <a:rPr lang="en-US" sz="2400" spc="-15" dirty="0">
                <a:latin typeface="Arial"/>
                <a:cs typeface="Arial"/>
              </a:rPr>
              <a:t>Astana IT University </a:t>
            </a:r>
            <a:r>
              <a:rPr lang="ru-RU" sz="2400" spc="-15" dirty="0" err="1">
                <a:latin typeface="Arial"/>
                <a:cs typeface="Arial"/>
              </a:rPr>
              <a:t>және</a:t>
            </a:r>
            <a:r>
              <a:rPr lang="ru-RU" sz="2400" spc="-15" dirty="0">
                <a:latin typeface="Arial"/>
                <a:cs typeface="Arial"/>
              </a:rPr>
              <a:t> Абай </a:t>
            </a:r>
            <a:r>
              <a:rPr lang="ru-RU" sz="2400" spc="-15" dirty="0" err="1">
                <a:latin typeface="Arial"/>
                <a:cs typeface="Arial"/>
              </a:rPr>
              <a:t>атындағы</a:t>
            </a:r>
            <a:r>
              <a:rPr lang="ru-RU" sz="2400" spc="-15" dirty="0">
                <a:latin typeface="Arial"/>
                <a:cs typeface="Arial"/>
              </a:rPr>
              <a:t> </a:t>
            </a:r>
            <a:r>
              <a:rPr lang="ru-RU" sz="2400" spc="-15" dirty="0" err="1">
                <a:latin typeface="Arial"/>
                <a:cs typeface="Arial"/>
              </a:rPr>
              <a:t>ҚазҰПУ</a:t>
            </a:r>
            <a:r>
              <a:rPr lang="ru-RU" sz="2400" spc="-15" dirty="0">
                <a:latin typeface="Arial"/>
                <a:cs typeface="Arial"/>
              </a:rPr>
              <a:t>-мен педагог </a:t>
            </a:r>
            <a:r>
              <a:rPr lang="ru-RU" sz="2400" spc="-15" dirty="0" err="1">
                <a:latin typeface="Arial"/>
                <a:cs typeface="Arial"/>
              </a:rPr>
              <a:t>кадрларды</a:t>
            </a:r>
            <a:r>
              <a:rPr lang="ru-RU" sz="2400" spc="-15" dirty="0">
                <a:latin typeface="Arial"/>
                <a:cs typeface="Arial"/>
              </a:rPr>
              <a:t> </a:t>
            </a:r>
            <a:r>
              <a:rPr lang="ru-RU" sz="2400" spc="-15" dirty="0" err="1">
                <a:latin typeface="Arial"/>
                <a:cs typeface="Arial"/>
              </a:rPr>
              <a:t>қайта</a:t>
            </a:r>
            <a:r>
              <a:rPr lang="ru-RU" sz="2400" spc="-15" dirty="0">
                <a:latin typeface="Arial"/>
                <a:cs typeface="Arial"/>
              </a:rPr>
              <a:t> </a:t>
            </a:r>
            <a:r>
              <a:rPr lang="ru-RU" sz="2400" spc="-15" dirty="0" err="1">
                <a:latin typeface="Arial"/>
                <a:cs typeface="Arial"/>
              </a:rPr>
              <a:t>даярлау</a:t>
            </a:r>
            <a:r>
              <a:rPr lang="ru-RU" sz="2400" spc="-15" dirty="0">
                <a:latin typeface="Arial"/>
                <a:cs typeface="Arial"/>
              </a:rPr>
              <a:t>, </a:t>
            </a:r>
            <a:r>
              <a:rPr lang="ru-RU" sz="2400" spc="-15" dirty="0" err="1">
                <a:latin typeface="Arial"/>
                <a:cs typeface="Arial"/>
              </a:rPr>
              <a:t>біліктілігін</a:t>
            </a:r>
            <a:r>
              <a:rPr lang="ru-RU" sz="2400" spc="-15" dirty="0">
                <a:latin typeface="Arial"/>
                <a:cs typeface="Arial"/>
              </a:rPr>
              <a:t> </a:t>
            </a:r>
            <a:r>
              <a:rPr lang="ru-RU" sz="2400" spc="-15" dirty="0" err="1">
                <a:latin typeface="Arial"/>
                <a:cs typeface="Arial"/>
              </a:rPr>
              <a:t>арттыру</a:t>
            </a:r>
            <a:r>
              <a:rPr lang="ru-RU" sz="2400" spc="-15" dirty="0">
                <a:latin typeface="Arial"/>
                <a:cs typeface="Arial"/>
              </a:rPr>
              <a:t> </a:t>
            </a:r>
            <a:r>
              <a:rPr lang="ru-RU" sz="2400" spc="-15" dirty="0" err="1">
                <a:latin typeface="Arial"/>
                <a:cs typeface="Arial"/>
              </a:rPr>
              <a:t>және</a:t>
            </a:r>
            <a:r>
              <a:rPr lang="ru-RU" sz="2400" spc="-15" dirty="0">
                <a:latin typeface="Arial"/>
                <a:cs typeface="Arial"/>
              </a:rPr>
              <a:t> </a:t>
            </a:r>
            <a:r>
              <a:rPr lang="ru-RU" sz="2400" spc="-15" dirty="0" err="1">
                <a:latin typeface="Arial"/>
                <a:cs typeface="Arial"/>
              </a:rPr>
              <a:t>ғылыми-зерттеу</a:t>
            </a:r>
            <a:r>
              <a:rPr lang="ru-RU" sz="2400" spc="-15" dirty="0">
                <a:latin typeface="Arial"/>
                <a:cs typeface="Arial"/>
              </a:rPr>
              <a:t> </a:t>
            </a:r>
            <a:r>
              <a:rPr lang="ru-RU" sz="2400" spc="-15" dirty="0" err="1">
                <a:latin typeface="Arial"/>
                <a:cs typeface="Arial"/>
              </a:rPr>
              <a:t>жұмысы</a:t>
            </a:r>
            <a:r>
              <a:rPr lang="ru-RU" sz="2400" spc="-15" dirty="0">
                <a:latin typeface="Arial"/>
                <a:cs typeface="Arial"/>
              </a:rPr>
              <a:t> </a:t>
            </a:r>
            <a:r>
              <a:rPr lang="ru-RU" sz="2400" spc="-15" dirty="0" err="1">
                <a:latin typeface="Arial"/>
                <a:cs typeface="Arial"/>
              </a:rPr>
              <a:t>бойынша</a:t>
            </a:r>
            <a:r>
              <a:rPr lang="ru-RU" sz="2400" spc="-15" dirty="0">
                <a:latin typeface="Arial"/>
                <a:cs typeface="Arial"/>
              </a:rPr>
              <a:t> </a:t>
            </a:r>
            <a:r>
              <a:rPr lang="ru-RU" sz="2400" spc="-15" dirty="0" err="1">
                <a:latin typeface="Arial"/>
                <a:cs typeface="Arial"/>
              </a:rPr>
              <a:t>бірлескен</a:t>
            </a:r>
            <a:r>
              <a:rPr lang="ru-RU" sz="2400" spc="-15" dirty="0">
                <a:latin typeface="Arial"/>
                <a:cs typeface="Arial"/>
              </a:rPr>
              <a:t> </a:t>
            </a:r>
            <a:r>
              <a:rPr lang="ru-RU" sz="2400" spc="-15" dirty="0" err="1">
                <a:latin typeface="Arial"/>
                <a:cs typeface="Arial"/>
              </a:rPr>
              <a:t>кафедралар</a:t>
            </a:r>
            <a:r>
              <a:rPr lang="ru-RU" sz="2400" spc="-15" dirty="0">
                <a:latin typeface="Arial"/>
                <a:cs typeface="Arial"/>
              </a:rPr>
              <a:t> </a:t>
            </a:r>
            <a:r>
              <a:rPr lang="ru-RU" sz="2400" spc="-15" dirty="0" err="1">
                <a:latin typeface="Arial"/>
                <a:cs typeface="Arial"/>
              </a:rPr>
              <a:t>ашу</a:t>
            </a:r>
            <a:r>
              <a:rPr lang="ru-RU" sz="2400" spc="-15" dirty="0">
                <a:latin typeface="Arial"/>
                <a:cs typeface="Arial"/>
              </a:rPr>
              <a:t> </a:t>
            </a:r>
            <a:r>
              <a:rPr lang="ru-RU" sz="2400" spc="-15" dirty="0" err="1">
                <a:latin typeface="Arial"/>
                <a:cs typeface="Arial"/>
              </a:rPr>
              <a:t>мәселелері</a:t>
            </a:r>
            <a:r>
              <a:rPr lang="ru-RU" sz="2400" spc="-15" dirty="0">
                <a:latin typeface="Arial"/>
                <a:cs typeface="Arial"/>
              </a:rPr>
              <a:t> </a:t>
            </a:r>
            <a:r>
              <a:rPr lang="ru-RU" sz="2400" spc="-15" dirty="0" err="1">
                <a:latin typeface="Arial"/>
                <a:cs typeface="Arial"/>
              </a:rPr>
              <a:t>бойынша</a:t>
            </a:r>
            <a:r>
              <a:rPr lang="ru-RU" sz="2400" spc="-15" dirty="0">
                <a:latin typeface="Arial"/>
                <a:cs typeface="Arial"/>
              </a:rPr>
              <a:t> </a:t>
            </a:r>
            <a:r>
              <a:rPr lang="ru-RU" sz="2400" spc="-15" dirty="0" err="1">
                <a:latin typeface="Arial"/>
                <a:cs typeface="Arial"/>
              </a:rPr>
              <a:t>жұмыс</a:t>
            </a:r>
            <a:r>
              <a:rPr lang="ru-RU" sz="2400" spc="-15" dirty="0">
                <a:latin typeface="Arial"/>
                <a:cs typeface="Arial"/>
              </a:rPr>
              <a:t> </a:t>
            </a:r>
            <a:r>
              <a:rPr lang="ru-RU" sz="2400" spc="-15" dirty="0" err="1">
                <a:latin typeface="Arial"/>
                <a:cs typeface="Arial"/>
              </a:rPr>
              <a:t>жүргізілуде</a:t>
            </a:r>
            <a:r>
              <a:rPr lang="ru-RU" sz="2400" spc="-15" dirty="0">
                <a:latin typeface="Arial"/>
                <a:cs typeface="Arial"/>
              </a:rPr>
              <a:t>.</a:t>
            </a:r>
          </a:p>
          <a:p>
            <a:pPr marL="469900" marR="5080" indent="-457200" algn="just">
              <a:lnSpc>
                <a:spcPct val="117900"/>
              </a:lnSpc>
              <a:spcBef>
                <a:spcPts val="100"/>
              </a:spcBef>
              <a:buAutoNum type="arabicPeriod"/>
              <a:tabLst>
                <a:tab pos="469900" algn="l"/>
              </a:tabLst>
            </a:pPr>
            <a:r>
              <a:rPr lang="ru-RU" sz="2400" dirty="0" err="1">
                <a:latin typeface="Arial"/>
                <a:cs typeface="Arial"/>
              </a:rPr>
              <a:t>Ұлттық</a:t>
            </a:r>
            <a:r>
              <a:rPr lang="ru-RU" sz="2400" dirty="0">
                <a:latin typeface="Arial"/>
                <a:cs typeface="Arial"/>
              </a:rPr>
              <a:t> </a:t>
            </a:r>
            <a:r>
              <a:rPr lang="ru-RU" sz="2400" dirty="0" err="1">
                <a:latin typeface="Arial"/>
                <a:cs typeface="Arial"/>
              </a:rPr>
              <a:t>бірегейлікті</a:t>
            </a:r>
            <a:r>
              <a:rPr lang="ru-RU" sz="2400" dirty="0">
                <a:latin typeface="Arial"/>
                <a:cs typeface="Arial"/>
              </a:rPr>
              <a:t> </a:t>
            </a:r>
            <a:r>
              <a:rPr lang="ru-RU" sz="2400" dirty="0" err="1">
                <a:latin typeface="Arial"/>
                <a:cs typeface="Arial"/>
              </a:rPr>
              <a:t>ілгерілету</a:t>
            </a:r>
            <a:r>
              <a:rPr lang="ru-RU" sz="2400" dirty="0">
                <a:latin typeface="Arial"/>
                <a:cs typeface="Arial"/>
              </a:rPr>
              <a:t> </a:t>
            </a:r>
            <a:r>
              <a:rPr lang="ru-RU" sz="2400" dirty="0" err="1">
                <a:latin typeface="Arial"/>
                <a:cs typeface="Arial"/>
              </a:rPr>
              <a:t>шеңберінде</a:t>
            </a:r>
            <a:r>
              <a:rPr lang="ru-RU" sz="2400" dirty="0">
                <a:latin typeface="Arial"/>
                <a:cs typeface="Arial"/>
              </a:rPr>
              <a:t> </a:t>
            </a:r>
            <a:r>
              <a:rPr lang="ru-RU" sz="2400" dirty="0" err="1">
                <a:latin typeface="Arial"/>
                <a:cs typeface="Arial"/>
              </a:rPr>
              <a:t>келесі</a:t>
            </a:r>
            <a:r>
              <a:rPr lang="ru-RU" sz="2400" dirty="0">
                <a:latin typeface="Arial"/>
                <a:cs typeface="Arial"/>
              </a:rPr>
              <a:t> </a:t>
            </a:r>
            <a:r>
              <a:rPr lang="ru-RU" sz="2400" dirty="0" err="1">
                <a:latin typeface="Arial"/>
                <a:cs typeface="Arial"/>
              </a:rPr>
              <a:t>жылдан</a:t>
            </a:r>
            <a:r>
              <a:rPr lang="ru-RU" sz="2400" dirty="0">
                <a:latin typeface="Arial"/>
                <a:cs typeface="Arial"/>
              </a:rPr>
              <a:t> </a:t>
            </a:r>
            <a:r>
              <a:rPr lang="ru-RU" sz="2400" dirty="0" err="1">
                <a:latin typeface="Arial"/>
                <a:cs typeface="Arial"/>
              </a:rPr>
              <a:t>бастап</a:t>
            </a:r>
            <a:r>
              <a:rPr lang="ru-RU" sz="2400" dirty="0">
                <a:latin typeface="Arial"/>
                <a:cs typeface="Arial"/>
              </a:rPr>
              <a:t> </a:t>
            </a:r>
            <a:r>
              <a:rPr lang="ru-RU" sz="2400" dirty="0" err="1">
                <a:latin typeface="Arial"/>
                <a:cs typeface="Arial"/>
              </a:rPr>
              <a:t>алғаш</a:t>
            </a:r>
            <a:r>
              <a:rPr lang="ru-RU" sz="2400" dirty="0">
                <a:latin typeface="Arial"/>
                <a:cs typeface="Arial"/>
              </a:rPr>
              <a:t> </a:t>
            </a:r>
            <a:r>
              <a:rPr lang="ru-RU" sz="2400" dirty="0" err="1">
                <a:latin typeface="Arial"/>
                <a:cs typeface="Arial"/>
              </a:rPr>
              <a:t>рет</a:t>
            </a:r>
            <a:r>
              <a:rPr lang="ru-RU" sz="2400" dirty="0">
                <a:latin typeface="Arial"/>
                <a:cs typeface="Arial"/>
              </a:rPr>
              <a:t> </a:t>
            </a:r>
            <a:r>
              <a:rPr lang="ru-RU" sz="2400" dirty="0" err="1">
                <a:latin typeface="Arial"/>
                <a:cs typeface="Arial"/>
              </a:rPr>
              <a:t>оқушылар</a:t>
            </a:r>
            <a:r>
              <a:rPr lang="ru-RU" sz="2400" dirty="0">
                <a:latin typeface="Arial"/>
                <a:cs typeface="Arial"/>
              </a:rPr>
              <a:t> </a:t>
            </a:r>
            <a:r>
              <a:rPr lang="ru-RU" sz="2400" dirty="0" err="1">
                <a:latin typeface="Arial"/>
                <a:cs typeface="Arial"/>
              </a:rPr>
              <a:t>арасында</a:t>
            </a:r>
            <a:r>
              <a:rPr lang="ru-RU" sz="2400" dirty="0">
                <a:latin typeface="Arial"/>
                <a:cs typeface="Arial"/>
              </a:rPr>
              <a:t> «</a:t>
            </a:r>
            <a:r>
              <a:rPr lang="ru-RU" sz="2400" dirty="0" err="1">
                <a:latin typeface="Arial"/>
                <a:cs typeface="Arial"/>
              </a:rPr>
              <a:t>Сөз</a:t>
            </a:r>
            <a:r>
              <a:rPr lang="ru-RU" sz="2400" dirty="0">
                <a:latin typeface="Arial"/>
                <a:cs typeface="Arial"/>
              </a:rPr>
              <a:t> бен Саз» </a:t>
            </a:r>
            <a:r>
              <a:rPr lang="ru-RU" sz="2400" dirty="0" err="1">
                <a:latin typeface="Arial"/>
                <a:cs typeface="Arial"/>
              </a:rPr>
              <a:t>республикалық</a:t>
            </a:r>
            <a:r>
              <a:rPr lang="ru-RU" sz="2400" dirty="0">
                <a:latin typeface="Arial"/>
                <a:cs typeface="Arial"/>
              </a:rPr>
              <a:t> </a:t>
            </a:r>
            <a:r>
              <a:rPr lang="ru-RU" sz="2400" dirty="0" err="1">
                <a:latin typeface="Arial"/>
                <a:cs typeface="Arial"/>
              </a:rPr>
              <a:t>байқауы</a:t>
            </a:r>
            <a:r>
              <a:rPr lang="ru-RU" sz="2400" dirty="0">
                <a:latin typeface="Arial"/>
                <a:cs typeface="Arial"/>
              </a:rPr>
              <a:t> (айтыс, </a:t>
            </a:r>
            <a:r>
              <a:rPr lang="ru-RU" sz="2400" dirty="0" err="1">
                <a:latin typeface="Arial"/>
                <a:cs typeface="Arial"/>
              </a:rPr>
              <a:t>күй</a:t>
            </a:r>
            <a:r>
              <a:rPr lang="ru-RU" sz="2400" dirty="0">
                <a:latin typeface="Arial"/>
                <a:cs typeface="Arial"/>
              </a:rPr>
              <a:t> </a:t>
            </a:r>
            <a:r>
              <a:rPr lang="ru-RU" sz="2400" dirty="0" err="1">
                <a:latin typeface="Arial"/>
                <a:cs typeface="Arial"/>
              </a:rPr>
              <a:t>және</a:t>
            </a:r>
            <a:r>
              <a:rPr lang="ru-RU" sz="2400" dirty="0">
                <a:latin typeface="Arial"/>
                <a:cs typeface="Arial"/>
              </a:rPr>
              <a:t> </a:t>
            </a:r>
            <a:r>
              <a:rPr lang="ru-RU" sz="2400" dirty="0" err="1">
                <a:latin typeface="Arial"/>
                <a:cs typeface="Arial"/>
              </a:rPr>
              <a:t>қазақтың</a:t>
            </a:r>
            <a:r>
              <a:rPr lang="ru-RU" sz="2400" dirty="0">
                <a:latin typeface="Arial"/>
                <a:cs typeface="Arial"/>
              </a:rPr>
              <a:t> </a:t>
            </a:r>
            <a:r>
              <a:rPr lang="ru-RU" sz="2400" dirty="0" err="1">
                <a:latin typeface="Arial"/>
                <a:cs typeface="Arial"/>
              </a:rPr>
              <a:t>дәстүрлі</a:t>
            </a:r>
            <a:r>
              <a:rPr lang="ru-RU" sz="2400" dirty="0">
                <a:latin typeface="Arial"/>
                <a:cs typeface="Arial"/>
              </a:rPr>
              <a:t> </a:t>
            </a:r>
            <a:r>
              <a:rPr lang="ru-RU" sz="2400" dirty="0" err="1">
                <a:latin typeface="Arial"/>
                <a:cs typeface="Arial"/>
              </a:rPr>
              <a:t>әндері</a:t>
            </a:r>
            <a:r>
              <a:rPr lang="ru-RU" sz="2400" dirty="0">
                <a:latin typeface="Arial"/>
                <a:cs typeface="Arial"/>
              </a:rPr>
              <a:t>) </a:t>
            </a:r>
            <a:r>
              <a:rPr lang="ru-RU" sz="2400" dirty="0" err="1">
                <a:latin typeface="Arial"/>
                <a:cs typeface="Arial"/>
              </a:rPr>
              <a:t>өткізіледі</a:t>
            </a:r>
            <a:r>
              <a:rPr lang="ru-RU" sz="2400" dirty="0">
                <a:latin typeface="Arial"/>
                <a:cs typeface="Arial"/>
              </a:rPr>
              <a:t>.</a:t>
            </a:r>
            <a:endParaRPr sz="2400" dirty="0">
              <a:latin typeface="Arial"/>
              <a:cs typeface="Arial"/>
            </a:endParaRPr>
          </a:p>
        </p:txBody>
      </p:sp>
      <p:grpSp>
        <p:nvGrpSpPr>
          <p:cNvPr id="4" name="object 4"/>
          <p:cNvGrpSpPr/>
          <p:nvPr/>
        </p:nvGrpSpPr>
        <p:grpSpPr>
          <a:xfrm>
            <a:off x="7435595" y="0"/>
            <a:ext cx="10852785" cy="10287000"/>
            <a:chOff x="7435595" y="0"/>
            <a:chExt cx="10852785" cy="10287000"/>
          </a:xfrm>
        </p:grpSpPr>
        <p:pic>
          <p:nvPicPr>
            <p:cNvPr id="5" name="object 5"/>
            <p:cNvPicPr/>
            <p:nvPr/>
          </p:nvPicPr>
          <p:blipFill>
            <a:blip r:embed="rId2" cstate="print"/>
            <a:stretch>
              <a:fillRect/>
            </a:stretch>
          </p:blipFill>
          <p:spPr>
            <a:xfrm>
              <a:off x="7435595" y="0"/>
              <a:ext cx="10852404" cy="10287000"/>
            </a:xfrm>
            <a:prstGeom prst="rect">
              <a:avLst/>
            </a:prstGeom>
          </p:spPr>
        </p:pic>
        <p:pic>
          <p:nvPicPr>
            <p:cNvPr id="6" name="object 6"/>
            <p:cNvPicPr/>
            <p:nvPr/>
          </p:nvPicPr>
          <p:blipFill>
            <a:blip r:embed="rId3" cstate="print"/>
            <a:stretch>
              <a:fillRect/>
            </a:stretch>
          </p:blipFill>
          <p:spPr>
            <a:xfrm>
              <a:off x="9428987" y="0"/>
              <a:ext cx="8859012" cy="10287000"/>
            </a:xfrm>
            <a:prstGeom prst="rect">
              <a:avLst/>
            </a:prstGeom>
          </p:spPr>
        </p:pic>
        <p:pic>
          <p:nvPicPr>
            <p:cNvPr id="7" name="object 7"/>
            <p:cNvPicPr/>
            <p:nvPr/>
          </p:nvPicPr>
          <p:blipFill>
            <a:blip r:embed="rId4" cstate="print"/>
            <a:stretch>
              <a:fillRect/>
            </a:stretch>
          </p:blipFill>
          <p:spPr>
            <a:xfrm>
              <a:off x="11810999" y="4305300"/>
              <a:ext cx="5035296" cy="4572000"/>
            </a:xfrm>
            <a:prstGeom prst="rect">
              <a:avLst/>
            </a:prstGeom>
          </p:spPr>
        </p:pic>
      </p:grpSp>
      <p:sp>
        <p:nvSpPr>
          <p:cNvPr id="8" name="object 8"/>
          <p:cNvSpPr txBox="1"/>
          <p:nvPr/>
        </p:nvSpPr>
        <p:spPr>
          <a:xfrm>
            <a:off x="17720563" y="9667747"/>
            <a:ext cx="488950" cy="458523"/>
          </a:xfrm>
          <a:prstGeom prst="rect">
            <a:avLst/>
          </a:prstGeom>
        </p:spPr>
        <p:txBody>
          <a:bodyPr vert="horz" wrap="square" lIns="0" tIns="0" rIns="0" bIns="0" rtlCol="0">
            <a:spAutoFit/>
          </a:bodyPr>
          <a:lstStyle/>
          <a:p>
            <a:pPr marL="12700">
              <a:lnSpc>
                <a:spcPts val="3520"/>
              </a:lnSpc>
            </a:pPr>
            <a:r>
              <a:rPr sz="3600" spc="-5" dirty="0">
                <a:solidFill>
                  <a:srgbClr val="888888"/>
                </a:solidFill>
                <a:latin typeface="Calibri"/>
                <a:cs typeface="Calibri"/>
              </a:rPr>
              <a:t>1</a:t>
            </a:r>
            <a:r>
              <a:rPr lang="kk-KZ" sz="3600" spc="-5" dirty="0">
                <a:solidFill>
                  <a:srgbClr val="888888"/>
                </a:solidFill>
                <a:latin typeface="Calibri"/>
                <a:cs typeface="Calibri"/>
              </a:rPr>
              <a:t>6</a:t>
            </a:r>
            <a:endParaRPr sz="36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6775" y="4414872"/>
            <a:ext cx="8934450" cy="751488"/>
          </a:xfrm>
          <a:prstGeom prst="rect">
            <a:avLst/>
          </a:prstGeom>
        </p:spPr>
        <p:txBody>
          <a:bodyPr vert="horz" wrap="square" lIns="0" tIns="12700" rIns="0" bIns="0" rtlCol="0">
            <a:spAutoFit/>
          </a:bodyPr>
          <a:lstStyle/>
          <a:p>
            <a:pPr marL="1025525">
              <a:lnSpc>
                <a:spcPct val="100000"/>
              </a:lnSpc>
              <a:spcBef>
                <a:spcPts val="100"/>
              </a:spcBef>
            </a:pPr>
            <a:r>
              <a:rPr lang="kk-KZ" spc="-5" dirty="0"/>
              <a:t>Назарларыңызға рақмет</a:t>
            </a:r>
            <a:r>
              <a:rPr spc="-1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Прямоугольник 79"/>
          <p:cNvSpPr/>
          <p:nvPr/>
        </p:nvSpPr>
        <p:spPr>
          <a:xfrm>
            <a:off x="634246" y="2688931"/>
            <a:ext cx="3866642" cy="1388432"/>
          </a:xfrm>
          <a:prstGeom prst="rect">
            <a:avLst/>
          </a:prstGeom>
          <a:effectLst/>
        </p:spPr>
        <p:txBody>
          <a:bodyPr lIns="161262" tIns="80633" rIns="161262" bIns="80633" anchor="ctr"/>
          <a:lstStyle/>
          <a:p>
            <a:pPr>
              <a:lnSpc>
                <a:spcPct val="90000"/>
              </a:lnSpc>
              <a:spcBef>
                <a:spcPct val="0"/>
              </a:spcBef>
            </a:pPr>
            <a:r>
              <a:rPr lang="kk-KZ" sz="2700" b="1" dirty="0">
                <a:solidFill>
                  <a:prstClr val="black"/>
                </a:solidFill>
                <a:latin typeface="Arial" panose="020B0604020202020204" pitchFamily="34" charset="0"/>
                <a:ea typeface="Open Sans" panose="020B0606030504020204" pitchFamily="34" charset="0"/>
                <a:cs typeface="Arial" panose="020B0604020202020204" pitchFamily="34" charset="0"/>
              </a:rPr>
              <a:t>МАҚСАТЫ:</a:t>
            </a:r>
            <a:endParaRPr lang="ru-RU" sz="2700" b="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cxnSp>
        <p:nvCxnSpPr>
          <p:cNvPr id="81" name="Прямая соединительная линия 80"/>
          <p:cNvCxnSpPr>
            <a:stCxn id="99" idx="2"/>
          </p:cNvCxnSpPr>
          <p:nvPr/>
        </p:nvCxnSpPr>
        <p:spPr>
          <a:xfrm flipH="1">
            <a:off x="1232492" y="4257068"/>
            <a:ext cx="42651" cy="592758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Стрелка: пятиугольник 74">
            <a:extLst>
              <a:ext uri="{FF2B5EF4-FFF2-40B4-BE49-F238E27FC236}">
                <a16:creationId xmlns:a16="http://schemas.microsoft.com/office/drawing/2014/main" id="{6489D5D8-D60E-4727-A05C-66A74FCFC93C}"/>
              </a:ext>
            </a:extLst>
          </p:cNvPr>
          <p:cNvSpPr/>
          <p:nvPr/>
        </p:nvSpPr>
        <p:spPr>
          <a:xfrm>
            <a:off x="3112985" y="1731398"/>
            <a:ext cx="14363253" cy="149850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ru-RU" sz="2100" dirty="0" err="1">
                <a:solidFill>
                  <a:schemeClr val="tx1"/>
                </a:solidFill>
                <a:latin typeface="Arial" pitchFamily="34" charset="0"/>
                <a:cs typeface="Arial" pitchFamily="34" charset="0"/>
              </a:rPr>
              <a:t>Қосымша</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білім</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берудің</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қолжетімділігі</a:t>
            </a:r>
            <a:r>
              <a:rPr lang="ru-RU" sz="2100" dirty="0">
                <a:solidFill>
                  <a:schemeClr val="tx1"/>
                </a:solidFill>
                <a:latin typeface="Arial" pitchFamily="34" charset="0"/>
                <a:cs typeface="Arial" pitchFamily="34" charset="0"/>
              </a:rPr>
              <a:t> мен </a:t>
            </a:r>
            <a:r>
              <a:rPr lang="ru-RU" sz="2100" dirty="0" err="1">
                <a:solidFill>
                  <a:schemeClr val="tx1"/>
                </a:solidFill>
                <a:latin typeface="Arial" pitchFamily="34" charset="0"/>
                <a:cs typeface="Arial" pitchFamily="34" charset="0"/>
              </a:rPr>
              <a:t>сапасын</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қамтамасыз</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ету</a:t>
            </a:r>
            <a:endParaRPr lang="ru-RU" sz="2100" dirty="0">
              <a:solidFill>
                <a:schemeClr val="tx1"/>
              </a:solidFill>
              <a:latin typeface="Arial" pitchFamily="34" charset="0"/>
              <a:cs typeface="Arial" pitchFamily="34" charset="0"/>
            </a:endParaRPr>
          </a:p>
        </p:txBody>
      </p:sp>
      <p:sp>
        <p:nvSpPr>
          <p:cNvPr id="83" name="Стрелка: пятиугольник 75">
            <a:extLst>
              <a:ext uri="{FF2B5EF4-FFF2-40B4-BE49-F238E27FC236}">
                <a16:creationId xmlns:a16="http://schemas.microsoft.com/office/drawing/2014/main" id="{B4B324CB-0FC5-45C3-9930-9C44B869BA4D}"/>
              </a:ext>
            </a:extLst>
          </p:cNvPr>
          <p:cNvSpPr/>
          <p:nvPr/>
        </p:nvSpPr>
        <p:spPr>
          <a:xfrm>
            <a:off x="3058641" y="2612309"/>
            <a:ext cx="14751687" cy="14516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gn="just"/>
            <a:r>
              <a:rPr lang="ru-RU" sz="2100" dirty="0" err="1">
                <a:solidFill>
                  <a:schemeClr val="tx1"/>
                </a:solidFill>
                <a:latin typeface="Arial" pitchFamily="34" charset="0"/>
                <a:cs typeface="Arial" pitchFamily="34" charset="0"/>
              </a:rPr>
              <a:t>Ғылыми</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бағдарламалық</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және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оқу-әдістемелік</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оқу</a:t>
            </a:r>
            <a:r>
              <a:rPr lang="ru-RU" sz="2100" dirty="0">
                <a:solidFill>
                  <a:schemeClr val="tx1"/>
                </a:solidFill>
                <a:latin typeface="Arial" pitchFamily="34" charset="0"/>
                <a:cs typeface="Arial" pitchFamily="34" charset="0"/>
              </a:rPr>
              <a:t> - </a:t>
            </a:r>
            <a:r>
              <a:rPr lang="ru-RU" sz="2100" dirty="0" err="1">
                <a:solidFill>
                  <a:schemeClr val="tx1"/>
                </a:solidFill>
                <a:latin typeface="Arial" pitchFamily="34" charset="0"/>
                <a:cs typeface="Arial" pitchFamily="34" charset="0"/>
              </a:rPr>
              <a:t>тәрбиелік</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ұйымдастырушылық-мазмұнды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ақпараттық</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және</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сараптамалық</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қамтамасыз</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ету</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арқылы</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балаларға</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қосымша</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білім</a:t>
            </a:r>
            <a:r>
              <a:rPr lang="ru-RU" sz="2100" dirty="0">
                <a:solidFill>
                  <a:schemeClr val="tx1"/>
                </a:solidFill>
                <a:latin typeface="Arial" pitchFamily="34" charset="0"/>
                <a:cs typeface="Arial" pitchFamily="34" charset="0"/>
              </a:rPr>
              <a:t> беру </a:t>
            </a:r>
            <a:r>
              <a:rPr lang="ru-RU" sz="2100" dirty="0" err="1">
                <a:solidFill>
                  <a:schemeClr val="tx1"/>
                </a:solidFill>
                <a:latin typeface="Arial" pitchFamily="34" charset="0"/>
                <a:cs typeface="Arial" pitchFamily="34" charset="0"/>
              </a:rPr>
              <a:t>жүйесін</a:t>
            </a:r>
            <a:r>
              <a:rPr lang="ru-RU" sz="2100" dirty="0">
                <a:solidFill>
                  <a:schemeClr val="tx1"/>
                </a:solidFill>
                <a:latin typeface="Arial" pitchFamily="34" charset="0"/>
                <a:cs typeface="Arial" pitchFamily="34" charset="0"/>
              </a:rPr>
              <a:t> </a:t>
            </a:r>
            <a:r>
              <a:rPr lang="ru-RU" sz="2100" dirty="0" err="1">
                <a:solidFill>
                  <a:schemeClr val="tx1"/>
                </a:solidFill>
                <a:latin typeface="Arial" pitchFamily="34" charset="0"/>
                <a:cs typeface="Arial" pitchFamily="34" charset="0"/>
              </a:rPr>
              <a:t>дамыту</a:t>
            </a:r>
            <a:endParaRPr lang="ru-RU" sz="2100" dirty="0">
              <a:solidFill>
                <a:schemeClr val="tx1"/>
              </a:solidFill>
              <a:latin typeface="Arial" pitchFamily="34" charset="0"/>
              <a:cs typeface="Arial" pitchFamily="34" charset="0"/>
            </a:endParaRPr>
          </a:p>
        </p:txBody>
      </p:sp>
      <p:sp>
        <p:nvSpPr>
          <p:cNvPr id="84" name="Прямоугольник 83"/>
          <p:cNvSpPr/>
          <p:nvPr/>
        </p:nvSpPr>
        <p:spPr>
          <a:xfrm>
            <a:off x="2694309" y="2101096"/>
            <a:ext cx="364332" cy="7430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ahoma" panose="020B0604030504040204" pitchFamily="34" charset="0"/>
                <a:ea typeface="Tahoma" panose="020B0604030504040204" pitchFamily="34" charset="0"/>
                <a:cs typeface="Tahoma" panose="020B0604030504040204" pitchFamily="34" charset="0"/>
                <a:sym typeface="Wingdings 3" panose="05040102010807070707" pitchFamily="18" charset="2"/>
              </a:rPr>
              <a:t></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85" name="Прямоугольник 84"/>
          <p:cNvSpPr/>
          <p:nvPr/>
        </p:nvSpPr>
        <p:spPr>
          <a:xfrm>
            <a:off x="3103505" y="2101096"/>
            <a:ext cx="364332" cy="743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a:t>
            </a:r>
          </a:p>
        </p:txBody>
      </p:sp>
      <p:sp>
        <p:nvSpPr>
          <p:cNvPr id="86" name="Прямоугольник 85"/>
          <p:cNvSpPr/>
          <p:nvPr/>
        </p:nvSpPr>
        <p:spPr>
          <a:xfrm>
            <a:off x="2694309" y="3016046"/>
            <a:ext cx="364332" cy="7430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ahoma" panose="020B0604030504040204" pitchFamily="34" charset="0"/>
                <a:ea typeface="Tahoma" panose="020B0604030504040204" pitchFamily="34" charset="0"/>
                <a:cs typeface="Tahoma" panose="020B0604030504040204" pitchFamily="34" charset="0"/>
                <a:sym typeface="Wingdings 3" panose="05040102010807070707" pitchFamily="18" charset="2"/>
              </a:rPr>
              <a:t></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87" name="Прямоугольник 86"/>
          <p:cNvSpPr/>
          <p:nvPr/>
        </p:nvSpPr>
        <p:spPr>
          <a:xfrm>
            <a:off x="3103505" y="3016046"/>
            <a:ext cx="364332" cy="743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p>
        </p:txBody>
      </p:sp>
      <p:sp>
        <p:nvSpPr>
          <p:cNvPr id="88" name="Прямоугольник 87"/>
          <p:cNvSpPr/>
          <p:nvPr/>
        </p:nvSpPr>
        <p:spPr>
          <a:xfrm>
            <a:off x="1797776" y="4313262"/>
            <a:ext cx="4268453" cy="1063071"/>
          </a:xfrm>
          <a:prstGeom prst="rect">
            <a:avLst/>
          </a:prstGeom>
          <a:effectLst/>
        </p:spPr>
        <p:txBody>
          <a:bodyPr lIns="161262" tIns="80633" rIns="161262" bIns="80633" anchor="ctr"/>
          <a:lstStyle/>
          <a:p>
            <a:pPr>
              <a:lnSpc>
                <a:spcPct val="90000"/>
              </a:lnSpc>
              <a:spcBef>
                <a:spcPct val="0"/>
              </a:spcBef>
            </a:pPr>
            <a:r>
              <a:rPr lang="kk-KZ" sz="3000" b="1" dirty="0">
                <a:solidFill>
                  <a:prstClr val="black"/>
                </a:solidFill>
                <a:latin typeface="Arial" panose="020B0604020202020204" pitchFamily="34" charset="0"/>
                <a:ea typeface="Open Sans" panose="020B0606030504020204" pitchFamily="34" charset="0"/>
                <a:cs typeface="Arial" panose="020B0604020202020204" pitchFamily="34" charset="0"/>
              </a:rPr>
              <a:t>БАҒЫТТАР</a:t>
            </a:r>
            <a:endParaRPr lang="ru-RU" sz="3000" b="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89" name="Овал 88"/>
          <p:cNvSpPr/>
          <p:nvPr/>
        </p:nvSpPr>
        <p:spPr>
          <a:xfrm>
            <a:off x="894787" y="5418347"/>
            <a:ext cx="703772" cy="554844"/>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ru-RU" dirty="0">
              <a:solidFill>
                <a:schemeClr val="tx1"/>
              </a:solidFill>
            </a:endParaRPr>
          </a:p>
        </p:txBody>
      </p:sp>
      <p:sp>
        <p:nvSpPr>
          <p:cNvPr id="90" name="Овал 89"/>
          <p:cNvSpPr/>
          <p:nvPr/>
        </p:nvSpPr>
        <p:spPr>
          <a:xfrm>
            <a:off x="880790" y="5959194"/>
            <a:ext cx="742250" cy="638244"/>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ru-RU" dirty="0">
              <a:solidFill>
                <a:schemeClr val="tx1"/>
              </a:solidFill>
            </a:endParaRPr>
          </a:p>
        </p:txBody>
      </p:sp>
      <p:sp>
        <p:nvSpPr>
          <p:cNvPr id="91" name="Овал 90"/>
          <p:cNvSpPr/>
          <p:nvPr/>
        </p:nvSpPr>
        <p:spPr>
          <a:xfrm>
            <a:off x="894786" y="6593835"/>
            <a:ext cx="723366" cy="618861"/>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ru-RU" dirty="0">
              <a:solidFill>
                <a:schemeClr val="tx1"/>
              </a:solidFill>
            </a:endParaRPr>
          </a:p>
        </p:txBody>
      </p:sp>
      <p:sp>
        <p:nvSpPr>
          <p:cNvPr id="92" name="Овал 91"/>
          <p:cNvSpPr/>
          <p:nvPr/>
        </p:nvSpPr>
        <p:spPr>
          <a:xfrm>
            <a:off x="894787" y="7212696"/>
            <a:ext cx="723365" cy="589740"/>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ru-RU" dirty="0">
              <a:solidFill>
                <a:schemeClr val="tx1"/>
              </a:solidFill>
            </a:endParaRPr>
          </a:p>
        </p:txBody>
      </p:sp>
      <p:sp>
        <p:nvSpPr>
          <p:cNvPr id="93" name="Овал 92"/>
          <p:cNvSpPr/>
          <p:nvPr/>
        </p:nvSpPr>
        <p:spPr>
          <a:xfrm>
            <a:off x="875902" y="7875076"/>
            <a:ext cx="761135" cy="542618"/>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ru-RU" dirty="0">
              <a:solidFill>
                <a:schemeClr val="tx1"/>
              </a:solidFill>
            </a:endParaRPr>
          </a:p>
        </p:txBody>
      </p:sp>
      <p:sp>
        <p:nvSpPr>
          <p:cNvPr id="94" name="Прямоугольник 93"/>
          <p:cNvSpPr/>
          <p:nvPr/>
        </p:nvSpPr>
        <p:spPr>
          <a:xfrm>
            <a:off x="1701989" y="5426999"/>
            <a:ext cx="6801692" cy="367216"/>
          </a:xfrm>
          <a:prstGeom prst="rect">
            <a:avLst/>
          </a:prstGeom>
          <a:ln>
            <a:noFill/>
          </a:ln>
        </p:spPr>
        <p:txBody>
          <a:bodyPr wrap="square">
            <a:spAutoFit/>
          </a:bodyPr>
          <a:lstStyle/>
          <a:p>
            <a:pPr>
              <a:lnSpc>
                <a:spcPct val="107000"/>
              </a:lnSpc>
              <a:spcBef>
                <a:spcPts val="1800"/>
              </a:spcBef>
            </a:pPr>
            <a:r>
              <a:rPr lang="ru-RU" dirty="0" err="1">
                <a:latin typeface="Arial" pitchFamily="34" charset="0"/>
                <a:cs typeface="Arial" pitchFamily="34" charset="0"/>
              </a:rPr>
              <a:t>ғылыми-техникалық</a:t>
            </a:r>
            <a:endParaRPr lang="ru-RU" dirty="0">
              <a:latin typeface="Arial" pitchFamily="34" charset="0"/>
              <a:cs typeface="Arial" pitchFamily="34" charset="0"/>
            </a:endParaRPr>
          </a:p>
        </p:txBody>
      </p:sp>
      <p:sp>
        <p:nvSpPr>
          <p:cNvPr id="95" name="Прямоугольник 94"/>
          <p:cNvSpPr/>
          <p:nvPr/>
        </p:nvSpPr>
        <p:spPr>
          <a:xfrm>
            <a:off x="1675991" y="5895908"/>
            <a:ext cx="6801692" cy="369332"/>
          </a:xfrm>
          <a:prstGeom prst="rect">
            <a:avLst/>
          </a:prstGeom>
          <a:ln>
            <a:noFill/>
          </a:ln>
        </p:spPr>
        <p:txBody>
          <a:bodyPr wrap="square">
            <a:spAutoFit/>
          </a:bodyPr>
          <a:lstStyle/>
          <a:p>
            <a:r>
              <a:rPr lang="ru-RU" dirty="0" err="1">
                <a:latin typeface="Arial" pitchFamily="34" charset="0"/>
                <a:cs typeface="Arial" pitchFamily="34" charset="0"/>
              </a:rPr>
              <a:t>музыкалық</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көркем-эстетикалық</a:t>
            </a:r>
            <a:endParaRPr lang="ru-RU" dirty="0">
              <a:latin typeface="Arial" pitchFamily="34" charset="0"/>
              <a:cs typeface="Arial" pitchFamily="34" charset="0"/>
            </a:endParaRPr>
          </a:p>
        </p:txBody>
      </p:sp>
      <p:sp>
        <p:nvSpPr>
          <p:cNvPr id="96" name="Прямоугольник 95"/>
          <p:cNvSpPr/>
          <p:nvPr/>
        </p:nvSpPr>
        <p:spPr>
          <a:xfrm>
            <a:off x="1677495" y="6684747"/>
            <a:ext cx="6151320" cy="367216"/>
          </a:xfrm>
          <a:prstGeom prst="rect">
            <a:avLst/>
          </a:prstGeom>
          <a:ln>
            <a:noFill/>
          </a:ln>
        </p:spPr>
        <p:txBody>
          <a:bodyPr wrap="square">
            <a:spAutoFit/>
          </a:bodyPr>
          <a:lstStyle/>
          <a:p>
            <a:pPr>
              <a:lnSpc>
                <a:spcPct val="107000"/>
              </a:lnSpc>
              <a:spcBef>
                <a:spcPts val="1800"/>
              </a:spcBef>
            </a:pPr>
            <a:r>
              <a:rPr lang="ru-RU" dirty="0" err="1">
                <a:latin typeface="Arial" pitchFamily="34" charset="0"/>
                <a:cs typeface="Arial" pitchFamily="34" charset="0"/>
              </a:rPr>
              <a:t>туристік-өлкетанулық</a:t>
            </a:r>
            <a:endParaRPr lang="ru-RU" dirty="0">
              <a:latin typeface="Arial" pitchFamily="34" charset="0"/>
              <a:cs typeface="Arial" pitchFamily="34" charset="0"/>
            </a:endParaRPr>
          </a:p>
        </p:txBody>
      </p:sp>
      <p:sp>
        <p:nvSpPr>
          <p:cNvPr id="97" name="Прямоугольник 96"/>
          <p:cNvSpPr/>
          <p:nvPr/>
        </p:nvSpPr>
        <p:spPr>
          <a:xfrm>
            <a:off x="1721584" y="8514771"/>
            <a:ext cx="6801692" cy="367216"/>
          </a:xfrm>
          <a:prstGeom prst="rect">
            <a:avLst/>
          </a:prstGeom>
          <a:ln>
            <a:noFill/>
          </a:ln>
        </p:spPr>
        <p:txBody>
          <a:bodyPr wrap="square">
            <a:spAutoFit/>
          </a:bodyPr>
          <a:lstStyle/>
          <a:p>
            <a:pPr>
              <a:lnSpc>
                <a:spcPct val="107000"/>
              </a:lnSpc>
              <a:spcBef>
                <a:spcPts val="1800"/>
              </a:spcBef>
            </a:pPr>
            <a:r>
              <a:rPr lang="ru-RU" dirty="0" err="1">
                <a:latin typeface="Arial" pitchFamily="34" charset="0"/>
                <a:cs typeface="Arial" pitchFamily="34" charset="0"/>
              </a:rPr>
              <a:t>оқушының</a:t>
            </a:r>
            <a:r>
              <a:rPr lang="ru-RU" dirty="0">
                <a:latin typeface="Arial" pitchFamily="34" charset="0"/>
                <a:cs typeface="Arial" pitchFamily="34" charset="0"/>
              </a:rPr>
              <a:t> </a:t>
            </a:r>
            <a:r>
              <a:rPr lang="ru-RU" dirty="0" err="1">
                <a:latin typeface="Arial" pitchFamily="34" charset="0"/>
                <a:cs typeface="Arial" pitchFamily="34" charset="0"/>
              </a:rPr>
              <a:t>өзін-өзі</a:t>
            </a:r>
            <a:r>
              <a:rPr lang="ru-RU" dirty="0">
                <a:latin typeface="Arial" pitchFamily="34" charset="0"/>
                <a:cs typeface="Arial" pitchFamily="34" charset="0"/>
              </a:rPr>
              <a:t> </a:t>
            </a:r>
            <a:r>
              <a:rPr lang="ru-RU" dirty="0" err="1">
                <a:latin typeface="Arial" pitchFamily="34" charset="0"/>
                <a:cs typeface="Arial" pitchFamily="34" charset="0"/>
              </a:rPr>
              <a:t>басқаруы</a:t>
            </a:r>
            <a:endParaRPr lang="ru-RU" dirty="0">
              <a:latin typeface="Arial" pitchFamily="34" charset="0"/>
              <a:cs typeface="Arial" pitchFamily="34" charset="0"/>
            </a:endParaRPr>
          </a:p>
        </p:txBody>
      </p:sp>
      <p:sp>
        <p:nvSpPr>
          <p:cNvPr id="98" name="Прямоугольник 97"/>
          <p:cNvSpPr/>
          <p:nvPr/>
        </p:nvSpPr>
        <p:spPr>
          <a:xfrm>
            <a:off x="1721585" y="9217455"/>
            <a:ext cx="3716970" cy="367216"/>
          </a:xfrm>
          <a:prstGeom prst="rect">
            <a:avLst/>
          </a:prstGeom>
          <a:ln>
            <a:noFill/>
          </a:ln>
        </p:spPr>
        <p:txBody>
          <a:bodyPr wrap="square">
            <a:spAutoFit/>
          </a:bodyPr>
          <a:lstStyle/>
          <a:p>
            <a:pPr>
              <a:lnSpc>
                <a:spcPct val="107000"/>
              </a:lnSpc>
              <a:spcBef>
                <a:spcPts val="1800"/>
              </a:spcBef>
            </a:pPr>
            <a:r>
              <a:rPr lang="ru-RU" dirty="0" err="1">
                <a:latin typeface="Arial" pitchFamily="34" charset="0"/>
                <a:cs typeface="Arial" pitchFamily="34" charset="0"/>
              </a:rPr>
              <a:t>пікірсайыс</a:t>
            </a:r>
            <a:r>
              <a:rPr lang="ru-RU" dirty="0">
                <a:latin typeface="Arial" pitchFamily="34" charset="0"/>
                <a:cs typeface="Arial" pitchFamily="34" charset="0"/>
              </a:rPr>
              <a:t> </a:t>
            </a:r>
            <a:r>
              <a:rPr lang="ru-RU" dirty="0" err="1">
                <a:latin typeface="Arial" pitchFamily="34" charset="0"/>
                <a:cs typeface="Arial" pitchFamily="34" charset="0"/>
              </a:rPr>
              <a:t>қозғалысы</a:t>
            </a:r>
            <a:endParaRPr lang="ru-RU" dirty="0">
              <a:latin typeface="Arial" pitchFamily="34" charset="0"/>
              <a:cs typeface="Arial" pitchFamily="34" charset="0"/>
            </a:endParaRPr>
          </a:p>
        </p:txBody>
      </p:sp>
      <p:sp>
        <p:nvSpPr>
          <p:cNvPr id="99" name="Овал 98"/>
          <p:cNvSpPr/>
          <p:nvPr/>
        </p:nvSpPr>
        <p:spPr>
          <a:xfrm rot="5400000">
            <a:off x="789865" y="4250252"/>
            <a:ext cx="970556" cy="984186"/>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200" b="1" dirty="0">
                <a:solidFill>
                  <a:schemeClr val="tx1"/>
                </a:solidFill>
                <a:sym typeface="Wingdings 3" panose="05040102010807070707" pitchFamily="18" charset="2"/>
              </a:rPr>
              <a:t></a:t>
            </a:r>
            <a:endParaRPr lang="ru-RU" sz="4200" b="1" dirty="0">
              <a:solidFill>
                <a:schemeClr val="tx1"/>
              </a:solidFill>
            </a:endParaRPr>
          </a:p>
        </p:txBody>
      </p:sp>
      <p:sp>
        <p:nvSpPr>
          <p:cNvPr id="100" name="Прямоугольник 99">
            <a:extLst>
              <a:ext uri="{FF2B5EF4-FFF2-40B4-BE49-F238E27FC236}">
                <a16:creationId xmlns:a16="http://schemas.microsoft.com/office/drawing/2014/main" id="{8714760F-5777-408C-BC66-4B3DE230DC0C}"/>
              </a:ext>
            </a:extLst>
          </p:cNvPr>
          <p:cNvSpPr/>
          <p:nvPr/>
        </p:nvSpPr>
        <p:spPr>
          <a:xfrm>
            <a:off x="6859186" y="5437403"/>
            <a:ext cx="4666028" cy="873957"/>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ea typeface="SimSun" panose="02010600030101010101" pitchFamily="2" charset="-122"/>
                <a:cs typeface="Arial" pitchFamily="34" charset="0"/>
              </a:rPr>
              <a:t>Балаларды</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сапалы</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қосымша</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біліммен</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қамтуды</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ұлғайту</a:t>
            </a:r>
            <a:endParaRPr lang="ru-RU" dirty="0">
              <a:latin typeface="Arial" pitchFamily="34" charset="0"/>
              <a:ea typeface="SimSun" panose="02010600030101010101" pitchFamily="2" charset="-122"/>
              <a:cs typeface="Arial" pitchFamily="34" charset="0"/>
            </a:endParaRPr>
          </a:p>
        </p:txBody>
      </p:sp>
      <p:sp>
        <p:nvSpPr>
          <p:cNvPr id="101" name="Прямоугольник 100">
            <a:extLst>
              <a:ext uri="{FF2B5EF4-FFF2-40B4-BE49-F238E27FC236}">
                <a16:creationId xmlns:a16="http://schemas.microsoft.com/office/drawing/2014/main" id="{FEEADAEE-6CC2-47E8-B39A-A9D68E8758EA}"/>
              </a:ext>
            </a:extLst>
          </p:cNvPr>
          <p:cNvSpPr/>
          <p:nvPr/>
        </p:nvSpPr>
        <p:spPr>
          <a:xfrm>
            <a:off x="6863352" y="6363968"/>
            <a:ext cx="4665171" cy="879165"/>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ea typeface="SimSun" panose="02010600030101010101" pitchFamily="2" charset="-122"/>
                <a:cs typeface="Arial" pitchFamily="34" charset="0"/>
              </a:rPr>
              <a:t>Қосымша</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білім</a:t>
            </a:r>
            <a:r>
              <a:rPr lang="ru-RU" dirty="0">
                <a:latin typeface="Arial" pitchFamily="34" charset="0"/>
                <a:ea typeface="SimSun" panose="02010600030101010101" pitchFamily="2" charset="-122"/>
                <a:cs typeface="Arial" pitchFamily="34" charset="0"/>
              </a:rPr>
              <a:t> беру </a:t>
            </a:r>
            <a:r>
              <a:rPr lang="ru-RU" dirty="0" err="1">
                <a:latin typeface="Arial" pitchFamily="34" charset="0"/>
                <a:ea typeface="SimSun" panose="02010600030101010101" pitchFamily="2" charset="-122"/>
                <a:cs typeface="Arial" pitchFamily="34" charset="0"/>
              </a:rPr>
              <a:t>жүйесінің</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кадрлық</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және</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ғылыми</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потенциалын</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дамыту</a:t>
            </a:r>
            <a:endParaRPr lang="ru-RU" dirty="0">
              <a:latin typeface="Arial" pitchFamily="34" charset="0"/>
              <a:ea typeface="SimSun" panose="02010600030101010101" pitchFamily="2" charset="-122"/>
              <a:cs typeface="Arial" pitchFamily="34" charset="0"/>
            </a:endParaRPr>
          </a:p>
        </p:txBody>
      </p:sp>
      <p:sp>
        <p:nvSpPr>
          <p:cNvPr id="102" name="Прямоугольник 101">
            <a:extLst>
              <a:ext uri="{FF2B5EF4-FFF2-40B4-BE49-F238E27FC236}">
                <a16:creationId xmlns:a16="http://schemas.microsoft.com/office/drawing/2014/main" id="{1EA7D0FC-261A-4F3E-A505-348318CDD920}"/>
              </a:ext>
            </a:extLst>
          </p:cNvPr>
          <p:cNvSpPr/>
          <p:nvPr/>
        </p:nvSpPr>
        <p:spPr>
          <a:xfrm>
            <a:off x="6859187" y="7300136"/>
            <a:ext cx="4666029" cy="679745"/>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cs typeface="Arial" pitchFamily="34" charset="0"/>
              </a:rPr>
              <a:t>Қосымша</a:t>
            </a:r>
            <a:r>
              <a:rPr lang="ru-RU" dirty="0">
                <a:latin typeface="Arial" pitchFamily="34" charset="0"/>
                <a:cs typeface="Arial" pitchFamily="34" charset="0"/>
              </a:rPr>
              <a:t> </a:t>
            </a:r>
            <a:r>
              <a:rPr lang="ru-RU" dirty="0" err="1">
                <a:latin typeface="Arial" pitchFamily="34" charset="0"/>
                <a:cs typeface="Arial" pitchFamily="34" charset="0"/>
              </a:rPr>
              <a:t>білім</a:t>
            </a:r>
            <a:r>
              <a:rPr lang="ru-RU" dirty="0">
                <a:latin typeface="Arial" pitchFamily="34" charset="0"/>
                <a:cs typeface="Arial" pitchFamily="34" charset="0"/>
              </a:rPr>
              <a:t> </a:t>
            </a:r>
            <a:r>
              <a:rPr lang="ru-RU" dirty="0" err="1">
                <a:latin typeface="Arial" pitchFamily="34" charset="0"/>
                <a:cs typeface="Arial" pitchFamily="34" charset="0"/>
              </a:rPr>
              <a:t>берудің</a:t>
            </a:r>
            <a:r>
              <a:rPr lang="ru-RU" dirty="0">
                <a:latin typeface="Arial" pitchFamily="34" charset="0"/>
                <a:cs typeface="Arial" pitchFamily="34" charset="0"/>
              </a:rPr>
              <a:t> </a:t>
            </a:r>
            <a:r>
              <a:rPr lang="ru-RU" dirty="0" err="1">
                <a:latin typeface="Arial" pitchFamily="34" charset="0"/>
                <a:cs typeface="Arial" pitchFamily="34" charset="0"/>
              </a:rPr>
              <a:t>цифрлық</a:t>
            </a:r>
            <a:r>
              <a:rPr lang="ru-RU" dirty="0">
                <a:latin typeface="Arial" pitchFamily="34" charset="0"/>
                <a:cs typeface="Arial" pitchFamily="34" charset="0"/>
              </a:rPr>
              <a:t> </a:t>
            </a:r>
            <a:r>
              <a:rPr lang="ru-RU" dirty="0" err="1">
                <a:latin typeface="Arial" pitchFamily="34" charset="0"/>
                <a:cs typeface="Arial" pitchFamily="34" charset="0"/>
              </a:rPr>
              <a:t>трансформациясын</a:t>
            </a:r>
            <a:r>
              <a:rPr lang="ru-RU" dirty="0">
                <a:latin typeface="Arial" pitchFamily="34" charset="0"/>
                <a:cs typeface="Arial" pitchFamily="34" charset="0"/>
              </a:rPr>
              <a:t> </a:t>
            </a:r>
            <a:r>
              <a:rPr lang="ru-RU" dirty="0" err="1">
                <a:latin typeface="Arial" pitchFamily="34" charset="0"/>
                <a:cs typeface="Arial" pitchFamily="34" charset="0"/>
              </a:rPr>
              <a:t>қамтамасыз</a:t>
            </a:r>
            <a:r>
              <a:rPr lang="ru-RU" dirty="0">
                <a:latin typeface="Arial" pitchFamily="34" charset="0"/>
                <a:cs typeface="Arial" pitchFamily="34" charset="0"/>
              </a:rPr>
              <a:t> </a:t>
            </a:r>
            <a:r>
              <a:rPr lang="ru-RU" dirty="0" err="1">
                <a:latin typeface="Arial" pitchFamily="34" charset="0"/>
                <a:cs typeface="Arial" pitchFamily="34" charset="0"/>
              </a:rPr>
              <a:t>ету</a:t>
            </a:r>
            <a:endParaRPr lang="ru-RU" dirty="0">
              <a:latin typeface="Arial" pitchFamily="34" charset="0"/>
              <a:cs typeface="Arial" pitchFamily="34" charset="0"/>
            </a:endParaRPr>
          </a:p>
        </p:txBody>
      </p:sp>
      <p:sp>
        <p:nvSpPr>
          <p:cNvPr id="103" name="Прямоугольник 102">
            <a:extLst>
              <a:ext uri="{FF2B5EF4-FFF2-40B4-BE49-F238E27FC236}">
                <a16:creationId xmlns:a16="http://schemas.microsoft.com/office/drawing/2014/main" id="{E1C0A054-29A2-47CA-A03C-7A0BBCA14CF7}"/>
              </a:ext>
            </a:extLst>
          </p:cNvPr>
          <p:cNvSpPr/>
          <p:nvPr/>
        </p:nvSpPr>
        <p:spPr>
          <a:xfrm>
            <a:off x="6859187" y="8047432"/>
            <a:ext cx="4666029" cy="679745"/>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cs typeface="Arial" pitchFamily="34" charset="0"/>
              </a:rPr>
              <a:t>Қосымша</a:t>
            </a:r>
            <a:r>
              <a:rPr lang="ru-RU" dirty="0">
                <a:latin typeface="Arial" pitchFamily="34" charset="0"/>
                <a:cs typeface="Arial" pitchFamily="34" charset="0"/>
              </a:rPr>
              <a:t> </a:t>
            </a:r>
            <a:r>
              <a:rPr lang="ru-RU" dirty="0" err="1">
                <a:latin typeface="Arial" pitchFamily="34" charset="0"/>
                <a:cs typeface="Arial" pitchFamily="34" charset="0"/>
              </a:rPr>
              <a:t>білім</a:t>
            </a:r>
            <a:r>
              <a:rPr lang="ru-RU" dirty="0">
                <a:latin typeface="Arial" pitchFamily="34" charset="0"/>
                <a:cs typeface="Arial" pitchFamily="34" charset="0"/>
              </a:rPr>
              <a:t> беру </a:t>
            </a:r>
            <a:r>
              <a:rPr lang="ru-RU" dirty="0" err="1">
                <a:latin typeface="Arial" pitchFamily="34" charset="0"/>
                <a:cs typeface="Arial" pitchFamily="34" charset="0"/>
              </a:rPr>
              <a:t>инфрақұрылымын</a:t>
            </a:r>
            <a:r>
              <a:rPr lang="ru-RU" dirty="0">
                <a:latin typeface="Arial" pitchFamily="34" charset="0"/>
                <a:cs typeface="Arial" pitchFamily="34" charset="0"/>
              </a:rPr>
              <a:t> </a:t>
            </a:r>
            <a:r>
              <a:rPr lang="ru-RU" dirty="0" err="1">
                <a:latin typeface="Arial" pitchFamily="34" charset="0"/>
                <a:cs typeface="Arial" pitchFamily="34" charset="0"/>
              </a:rPr>
              <a:t>жаңғырту</a:t>
            </a:r>
            <a:endParaRPr lang="ru-RU" dirty="0">
              <a:latin typeface="Arial" pitchFamily="34" charset="0"/>
              <a:cs typeface="Arial" pitchFamily="34" charset="0"/>
            </a:endParaRPr>
          </a:p>
        </p:txBody>
      </p:sp>
      <p:sp>
        <p:nvSpPr>
          <p:cNvPr id="105" name="Прямоугольник 104">
            <a:extLst>
              <a:ext uri="{FF2B5EF4-FFF2-40B4-BE49-F238E27FC236}">
                <a16:creationId xmlns:a16="http://schemas.microsoft.com/office/drawing/2014/main" id="{31E8F82B-F990-4841-B8FA-791B4925DFB1}"/>
              </a:ext>
            </a:extLst>
          </p:cNvPr>
          <p:cNvSpPr/>
          <p:nvPr/>
        </p:nvSpPr>
        <p:spPr>
          <a:xfrm>
            <a:off x="13227146" y="5444090"/>
            <a:ext cx="4631984" cy="879117"/>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cs typeface="Arial" pitchFamily="34" charset="0"/>
              </a:rPr>
              <a:t>Баланың</a:t>
            </a:r>
            <a:r>
              <a:rPr lang="ru-RU" dirty="0">
                <a:latin typeface="Arial" pitchFamily="34" charset="0"/>
                <a:cs typeface="Arial" pitchFamily="34" charset="0"/>
              </a:rPr>
              <a:t> </a:t>
            </a:r>
            <a:r>
              <a:rPr lang="ru-RU" dirty="0" err="1">
                <a:latin typeface="Arial" pitchFamily="34" charset="0"/>
                <a:cs typeface="Arial" pitchFamily="34" charset="0"/>
              </a:rPr>
              <a:t>жеке</a:t>
            </a:r>
            <a:r>
              <a:rPr lang="ru-RU" dirty="0">
                <a:latin typeface="Arial" pitchFamily="34" charset="0"/>
                <a:cs typeface="Arial" pitchFamily="34" charset="0"/>
              </a:rPr>
              <a:t> </a:t>
            </a:r>
            <a:r>
              <a:rPr lang="ru-RU" dirty="0" err="1">
                <a:latin typeface="Arial" pitchFamily="34" charset="0"/>
                <a:cs typeface="Arial" pitchFamily="34" charset="0"/>
              </a:rPr>
              <a:t>басын</a:t>
            </a:r>
            <a:r>
              <a:rPr lang="ru-RU" dirty="0">
                <a:latin typeface="Arial" pitchFamily="34" charset="0"/>
                <a:cs typeface="Arial" pitchFamily="34" charset="0"/>
              </a:rPr>
              <a:t> </a:t>
            </a:r>
            <a:r>
              <a:rPr lang="ru-RU" dirty="0" err="1">
                <a:latin typeface="Arial" pitchFamily="34" charset="0"/>
                <a:cs typeface="Arial" pitchFamily="34" charset="0"/>
              </a:rPr>
              <a:t>дамытудың</a:t>
            </a:r>
            <a:r>
              <a:rPr lang="ru-RU" dirty="0">
                <a:latin typeface="Arial" pitchFamily="34" charset="0"/>
                <a:cs typeface="Arial" pitchFamily="34" charset="0"/>
              </a:rPr>
              <a:t> </a:t>
            </a:r>
            <a:r>
              <a:rPr lang="ru-RU" dirty="0" err="1">
                <a:latin typeface="Arial" pitchFamily="34" charset="0"/>
                <a:cs typeface="Arial" pitchFamily="34" charset="0"/>
              </a:rPr>
              <a:t>тұтас</a:t>
            </a:r>
            <a:r>
              <a:rPr lang="ru-RU" dirty="0">
                <a:latin typeface="Arial" pitchFamily="34" charset="0"/>
                <a:cs typeface="Arial" pitchFamily="34" charset="0"/>
              </a:rPr>
              <a:t> </a:t>
            </a:r>
            <a:r>
              <a:rPr lang="ru-RU" dirty="0" err="1">
                <a:latin typeface="Arial" pitchFamily="34" charset="0"/>
                <a:cs typeface="Arial" pitchFamily="34" charset="0"/>
              </a:rPr>
              <a:t>ұлттық</a:t>
            </a:r>
            <a:r>
              <a:rPr lang="ru-RU" dirty="0">
                <a:latin typeface="Arial" pitchFamily="34" charset="0"/>
                <a:cs typeface="Arial" pitchFamily="34" charset="0"/>
              </a:rPr>
              <a:t> </a:t>
            </a:r>
            <a:r>
              <a:rPr lang="ru-RU" dirty="0" err="1">
                <a:latin typeface="Arial" pitchFamily="34" charset="0"/>
                <a:cs typeface="Arial" pitchFamily="34" charset="0"/>
              </a:rPr>
              <a:t>экожүйесін</a:t>
            </a:r>
            <a:r>
              <a:rPr lang="ru-RU" dirty="0">
                <a:latin typeface="Arial" pitchFamily="34" charset="0"/>
                <a:cs typeface="Arial" pitchFamily="34" charset="0"/>
              </a:rPr>
              <a:t> </a:t>
            </a:r>
            <a:r>
              <a:rPr lang="ru-RU" dirty="0" err="1">
                <a:latin typeface="Arial" pitchFamily="34" charset="0"/>
                <a:cs typeface="Arial" pitchFamily="34" charset="0"/>
              </a:rPr>
              <a:t>қалыптастыру</a:t>
            </a:r>
            <a:endParaRPr lang="ru-RU" dirty="0">
              <a:latin typeface="Arial" pitchFamily="34" charset="0"/>
              <a:cs typeface="Arial" pitchFamily="34" charset="0"/>
            </a:endParaRPr>
          </a:p>
        </p:txBody>
      </p:sp>
      <p:sp>
        <p:nvSpPr>
          <p:cNvPr id="106" name="Прямоугольник 105">
            <a:extLst>
              <a:ext uri="{FF2B5EF4-FFF2-40B4-BE49-F238E27FC236}">
                <a16:creationId xmlns:a16="http://schemas.microsoft.com/office/drawing/2014/main" id="{C4BE0C03-2A5A-4AD0-96BA-132091037C0E}"/>
              </a:ext>
            </a:extLst>
          </p:cNvPr>
          <p:cNvSpPr/>
          <p:nvPr/>
        </p:nvSpPr>
        <p:spPr>
          <a:xfrm>
            <a:off x="13227146" y="6395896"/>
            <a:ext cx="4631984" cy="891515"/>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cs typeface="Arial" pitchFamily="34" charset="0"/>
              </a:rPr>
              <a:t>Мемлекеттік</a:t>
            </a:r>
            <a:r>
              <a:rPr lang="ru-RU" dirty="0">
                <a:latin typeface="Arial" pitchFamily="34" charset="0"/>
                <a:cs typeface="Arial" pitchFamily="34" charset="0"/>
              </a:rPr>
              <a:t> стратегия мен </a:t>
            </a:r>
            <a:r>
              <a:rPr lang="ru-RU" dirty="0" err="1">
                <a:latin typeface="Arial" pitchFamily="34" charset="0"/>
                <a:cs typeface="Arial" pitchFamily="34" charset="0"/>
              </a:rPr>
              <a:t>тәрбие</a:t>
            </a:r>
            <a:r>
              <a:rPr lang="ru-RU" dirty="0">
                <a:latin typeface="Arial" pitchFamily="34" charset="0"/>
                <a:cs typeface="Arial" pitchFamily="34" charset="0"/>
              </a:rPr>
              <a:t> </a:t>
            </a:r>
            <a:r>
              <a:rPr lang="ru-RU" dirty="0" err="1">
                <a:latin typeface="Arial" pitchFamily="34" charset="0"/>
                <a:cs typeface="Arial" pitchFamily="34" charset="0"/>
              </a:rPr>
              <a:t>практикасын</a:t>
            </a:r>
            <a:r>
              <a:rPr lang="ru-RU" dirty="0">
                <a:latin typeface="Arial" pitchFamily="34" charset="0"/>
                <a:cs typeface="Arial" pitchFamily="34" charset="0"/>
              </a:rPr>
              <a:t> </a:t>
            </a:r>
            <a:r>
              <a:rPr lang="ru-RU" dirty="0" err="1">
                <a:latin typeface="Arial" pitchFamily="34" charset="0"/>
                <a:cs typeface="Arial" pitchFamily="34" charset="0"/>
              </a:rPr>
              <a:t>үйлестіру</a:t>
            </a:r>
            <a:endParaRPr lang="ru-RU" dirty="0">
              <a:latin typeface="Arial" pitchFamily="34" charset="0"/>
              <a:cs typeface="Arial" pitchFamily="34" charset="0"/>
            </a:endParaRPr>
          </a:p>
        </p:txBody>
      </p:sp>
      <p:sp>
        <p:nvSpPr>
          <p:cNvPr id="107" name="Прямоугольник 106">
            <a:extLst>
              <a:ext uri="{FF2B5EF4-FFF2-40B4-BE49-F238E27FC236}">
                <a16:creationId xmlns:a16="http://schemas.microsoft.com/office/drawing/2014/main" id="{F3B42908-EACD-4A58-B142-7D342EBE1B93}"/>
              </a:ext>
            </a:extLst>
          </p:cNvPr>
          <p:cNvSpPr/>
          <p:nvPr/>
        </p:nvSpPr>
        <p:spPr>
          <a:xfrm>
            <a:off x="13227146" y="7369301"/>
            <a:ext cx="4631984" cy="681500"/>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ea typeface="SimSun" panose="02010600030101010101" pitchFamily="2" charset="-122"/>
                <a:cs typeface="Arial" pitchFamily="34" charset="0"/>
              </a:rPr>
              <a:t>Жас</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ұрпақтың</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танымдық</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эмоциялық</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және</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әлеуметтік</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құзыреттерін</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дамыту</a:t>
            </a:r>
            <a:endParaRPr lang="ru-RU" dirty="0">
              <a:latin typeface="Arial" pitchFamily="34" charset="0"/>
              <a:cs typeface="Arial" pitchFamily="34" charset="0"/>
            </a:endParaRPr>
          </a:p>
        </p:txBody>
      </p:sp>
      <p:sp>
        <p:nvSpPr>
          <p:cNvPr id="108" name="Прямоугольник 107">
            <a:extLst>
              <a:ext uri="{FF2B5EF4-FFF2-40B4-BE49-F238E27FC236}">
                <a16:creationId xmlns:a16="http://schemas.microsoft.com/office/drawing/2014/main" id="{3DEAE8F4-C6BA-467B-9482-C9ADEEFD929B}"/>
              </a:ext>
            </a:extLst>
          </p:cNvPr>
          <p:cNvSpPr/>
          <p:nvPr/>
        </p:nvSpPr>
        <p:spPr>
          <a:xfrm>
            <a:off x="13227146" y="8855877"/>
            <a:ext cx="4631982" cy="995826"/>
          </a:xfrm>
          <a:prstGeom prst="rect">
            <a:avLst/>
          </a:prstGeom>
          <a:solidFill>
            <a:schemeClr val="bg2"/>
          </a:solidFill>
          <a:ln>
            <a:solidFill>
              <a:schemeClr val="bg2"/>
            </a:solidFill>
          </a:ln>
        </p:spPr>
        <p:txBody>
          <a:bodyPr wrap="square" anchor="ctr">
            <a:noAutofit/>
          </a:bodyPr>
          <a:lstStyle/>
          <a:p>
            <a:pPr marL="540000"/>
            <a:r>
              <a:rPr lang="ru-RU" dirty="0" err="1">
                <a:latin typeface="Arial" pitchFamily="34" charset="0"/>
                <a:ea typeface="SimSun" panose="02010600030101010101" pitchFamily="2" charset="-122"/>
                <a:cs typeface="Arial" pitchFamily="34" charset="0"/>
              </a:rPr>
              <a:t>Білім</a:t>
            </a:r>
            <a:r>
              <a:rPr lang="ru-RU" dirty="0">
                <a:latin typeface="Arial" pitchFamily="34" charset="0"/>
                <a:ea typeface="SimSun" panose="02010600030101010101" pitchFamily="2" charset="-122"/>
                <a:cs typeface="Arial" pitchFamily="34" charset="0"/>
              </a:rPr>
              <a:t> беру </a:t>
            </a:r>
            <a:r>
              <a:rPr lang="ru-RU" dirty="0" err="1">
                <a:latin typeface="Arial" pitchFamily="34" charset="0"/>
                <a:ea typeface="SimSun" panose="02010600030101010101" pitchFamily="2" charset="-122"/>
                <a:cs typeface="Arial" pitchFamily="34" charset="0"/>
              </a:rPr>
              <a:t>жүйесін</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ғылыми-әдістемелік</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және</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ұйымдастырушылық-мазмұндық</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қамтамасыз</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ету</a:t>
            </a:r>
            <a:endParaRPr lang="ru-RU" dirty="0">
              <a:latin typeface="Arial" pitchFamily="34" charset="0"/>
              <a:cs typeface="Arial" pitchFamily="34" charset="0"/>
            </a:endParaRPr>
          </a:p>
        </p:txBody>
      </p:sp>
      <p:sp>
        <p:nvSpPr>
          <p:cNvPr id="109" name="Прямоугольник 108"/>
          <p:cNvSpPr/>
          <p:nvPr/>
        </p:nvSpPr>
        <p:spPr>
          <a:xfrm>
            <a:off x="6859187" y="8817698"/>
            <a:ext cx="4666029" cy="1043511"/>
          </a:xfrm>
          <a:prstGeom prst="rect">
            <a:avLst/>
          </a:prstGeom>
          <a:solidFill>
            <a:schemeClr val="bg2"/>
          </a:solidFill>
          <a:ln>
            <a:solidFill>
              <a:schemeClr val="bg2"/>
            </a:solidFill>
          </a:ln>
        </p:spPr>
        <p:txBody>
          <a:bodyPr wrap="square" anchor="ctr">
            <a:noAutofit/>
          </a:bodyPr>
          <a:lstStyle/>
          <a:p>
            <a:pPr marL="538163"/>
            <a:r>
              <a:rPr lang="ru-RU" dirty="0" err="1">
                <a:latin typeface="Arial" pitchFamily="34" charset="0"/>
                <a:ea typeface="SimSun" panose="02010600030101010101" pitchFamily="2" charset="-122"/>
                <a:cs typeface="Arial" pitchFamily="34" charset="0"/>
              </a:rPr>
              <a:t>Қосымша</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білім</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беруді</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басқару</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және</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қаржыландыру</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жүйесін</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жетілдіру</a:t>
            </a:r>
            <a:endParaRPr lang="ru-RU" dirty="0">
              <a:latin typeface="Arial" pitchFamily="34" charset="0"/>
              <a:ea typeface="SimSun" panose="02010600030101010101" pitchFamily="2" charset="-122"/>
              <a:cs typeface="Arial" pitchFamily="34" charset="0"/>
            </a:endParaRPr>
          </a:p>
        </p:txBody>
      </p:sp>
      <p:sp>
        <p:nvSpPr>
          <p:cNvPr id="110" name="Прямоугольник 109"/>
          <p:cNvSpPr/>
          <p:nvPr/>
        </p:nvSpPr>
        <p:spPr>
          <a:xfrm>
            <a:off x="13223831" y="8127431"/>
            <a:ext cx="4635297" cy="656277"/>
          </a:xfrm>
          <a:prstGeom prst="rect">
            <a:avLst/>
          </a:prstGeom>
          <a:solidFill>
            <a:schemeClr val="bg2"/>
          </a:solidFill>
          <a:ln>
            <a:solidFill>
              <a:schemeClr val="bg2"/>
            </a:solidFill>
          </a:ln>
        </p:spPr>
        <p:txBody>
          <a:bodyPr wrap="square" anchor="ctr">
            <a:noAutofit/>
          </a:bodyPr>
          <a:lstStyle/>
          <a:p>
            <a:pPr marL="540000"/>
            <a:r>
              <a:rPr lang="ru-RU" dirty="0" err="1">
                <a:latin typeface="Arial" pitchFamily="34" charset="0"/>
                <a:ea typeface="SimSun" panose="02010600030101010101" pitchFamily="2" charset="-122"/>
                <a:cs typeface="Arial" pitchFamily="34" charset="0"/>
              </a:rPr>
              <a:t>Балалардың</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таланттары</a:t>
            </a:r>
            <a:r>
              <a:rPr lang="ru-RU" dirty="0">
                <a:latin typeface="Arial" pitchFamily="34" charset="0"/>
                <a:ea typeface="SimSun" panose="02010600030101010101" pitchFamily="2" charset="-122"/>
                <a:cs typeface="Arial" pitchFamily="34" charset="0"/>
              </a:rPr>
              <a:t> мен </a:t>
            </a:r>
            <a:r>
              <a:rPr lang="ru-RU" dirty="0" err="1">
                <a:latin typeface="Arial" pitchFamily="34" charset="0"/>
                <a:ea typeface="SimSun" panose="02010600030101010101" pitchFamily="2" charset="-122"/>
                <a:cs typeface="Arial" pitchFamily="34" charset="0"/>
              </a:rPr>
              <a:t>қызығушылықтарын</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кешенді</a:t>
            </a:r>
            <a:r>
              <a:rPr lang="ru-RU" dirty="0">
                <a:latin typeface="Arial" pitchFamily="34" charset="0"/>
                <a:ea typeface="SimSun" panose="02010600030101010101" pitchFamily="2" charset="-122"/>
                <a:cs typeface="Arial" pitchFamily="34" charset="0"/>
              </a:rPr>
              <a:t> </a:t>
            </a:r>
            <a:r>
              <a:rPr lang="ru-RU" dirty="0" err="1">
                <a:latin typeface="Arial" pitchFamily="34" charset="0"/>
                <a:ea typeface="SimSun" panose="02010600030101010101" pitchFamily="2" charset="-122"/>
                <a:cs typeface="Arial" pitchFamily="34" charset="0"/>
              </a:rPr>
              <a:t>қолдау</a:t>
            </a:r>
            <a:endParaRPr lang="ru-RU" dirty="0">
              <a:latin typeface="Arial" pitchFamily="34" charset="0"/>
              <a:ea typeface="SimSun" panose="02010600030101010101" pitchFamily="2" charset="-122"/>
              <a:cs typeface="Arial" pitchFamily="34" charset="0"/>
            </a:endParaRPr>
          </a:p>
        </p:txBody>
      </p:sp>
      <p:sp>
        <p:nvSpPr>
          <p:cNvPr id="111" name="Прямоугольник 110"/>
          <p:cNvSpPr/>
          <p:nvPr/>
        </p:nvSpPr>
        <p:spPr>
          <a:xfrm>
            <a:off x="6859187" y="5411497"/>
            <a:ext cx="534282" cy="8954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112" name="Прямоугольник 111"/>
          <p:cNvSpPr/>
          <p:nvPr/>
        </p:nvSpPr>
        <p:spPr>
          <a:xfrm>
            <a:off x="6792234" y="4237472"/>
            <a:ext cx="4698582" cy="1320672"/>
          </a:xfrm>
          <a:prstGeom prst="rect">
            <a:avLst/>
          </a:prstGeom>
          <a:effectLst/>
        </p:spPr>
        <p:txBody>
          <a:bodyPr lIns="161262" tIns="80633" rIns="161262" bIns="80633" anchor="ctr"/>
          <a:lstStyle/>
          <a:p>
            <a:pPr>
              <a:lnSpc>
                <a:spcPct val="90000"/>
              </a:lnSpc>
              <a:spcBef>
                <a:spcPct val="0"/>
              </a:spcBef>
            </a:pPr>
            <a:r>
              <a:rPr lang="ru-RU" sz="3000" b="1" dirty="0">
                <a:solidFill>
                  <a:prstClr val="black"/>
                </a:solidFill>
                <a:latin typeface="Arial" panose="020B0604020202020204" pitchFamily="34" charset="0"/>
                <a:ea typeface="Open Sans" panose="020B0606030504020204" pitchFamily="34" charset="0"/>
                <a:cs typeface="Arial" panose="020B0604020202020204" pitchFamily="34" charset="0"/>
              </a:rPr>
              <a:t>ТАПСЫРМАЛАР</a:t>
            </a:r>
          </a:p>
        </p:txBody>
      </p:sp>
      <p:sp>
        <p:nvSpPr>
          <p:cNvPr id="113" name="Прямоугольник 112"/>
          <p:cNvSpPr/>
          <p:nvPr/>
        </p:nvSpPr>
        <p:spPr>
          <a:xfrm>
            <a:off x="6835454" y="6354233"/>
            <a:ext cx="534282" cy="888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114" name="Прямоугольник 113"/>
          <p:cNvSpPr/>
          <p:nvPr/>
        </p:nvSpPr>
        <p:spPr>
          <a:xfrm>
            <a:off x="6859185" y="7280744"/>
            <a:ext cx="534282" cy="6924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sp>
        <p:nvSpPr>
          <p:cNvPr id="115" name="Прямоугольник 114"/>
          <p:cNvSpPr/>
          <p:nvPr/>
        </p:nvSpPr>
        <p:spPr>
          <a:xfrm>
            <a:off x="6859185" y="8041054"/>
            <a:ext cx="534282" cy="6924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sp>
        <p:nvSpPr>
          <p:cNvPr id="116" name="Прямоугольник 115"/>
          <p:cNvSpPr/>
          <p:nvPr/>
        </p:nvSpPr>
        <p:spPr>
          <a:xfrm>
            <a:off x="6859185" y="8811323"/>
            <a:ext cx="534282" cy="10498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sp>
        <p:nvSpPr>
          <p:cNvPr id="118" name="Прямоугольник 117"/>
          <p:cNvSpPr/>
          <p:nvPr/>
        </p:nvSpPr>
        <p:spPr>
          <a:xfrm>
            <a:off x="13223834" y="5456169"/>
            <a:ext cx="610514" cy="860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119" name="Прямоугольник 118"/>
          <p:cNvSpPr/>
          <p:nvPr/>
        </p:nvSpPr>
        <p:spPr>
          <a:xfrm>
            <a:off x="13223834" y="6379203"/>
            <a:ext cx="610514" cy="9017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120" name="Прямоугольник 119"/>
          <p:cNvSpPr/>
          <p:nvPr/>
        </p:nvSpPr>
        <p:spPr>
          <a:xfrm>
            <a:off x="13223834" y="7352693"/>
            <a:ext cx="610514" cy="6924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sp>
        <p:nvSpPr>
          <p:cNvPr id="64" name="Заголовок 1"/>
          <p:cNvSpPr txBox="1">
            <a:spLocks/>
          </p:cNvSpPr>
          <p:nvPr/>
        </p:nvSpPr>
        <p:spPr>
          <a:xfrm>
            <a:off x="2694309" y="764255"/>
            <a:ext cx="15116019" cy="919346"/>
          </a:xfrm>
          <a:prstGeom prst="rect">
            <a:avLst/>
          </a:prstGeom>
        </p:spPr>
        <p:txBody>
          <a:bodyPr>
            <a:no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dirty="0">
                <a:solidFill>
                  <a:schemeClr val="bg1"/>
                </a:solidFill>
                <a:latin typeface="Arial" panose="020B0604020202020204" pitchFamily="34" charset="0"/>
                <a:cs typeface="Arial" panose="020B0604020202020204" pitchFamily="34" charset="0"/>
              </a:rPr>
              <a:t>ОРТАЛЫҚТЫҢ МИССИЯСЫ, МАҚСАТЫ ЖӘНЕ МІНДЕТТЕРІ</a:t>
            </a:r>
          </a:p>
        </p:txBody>
      </p:sp>
      <p:sp>
        <p:nvSpPr>
          <p:cNvPr id="67" name="Прямоугольник 66"/>
          <p:cNvSpPr/>
          <p:nvPr/>
        </p:nvSpPr>
        <p:spPr>
          <a:xfrm>
            <a:off x="647306" y="1839833"/>
            <a:ext cx="3866642" cy="1388432"/>
          </a:xfrm>
          <a:prstGeom prst="rect">
            <a:avLst/>
          </a:prstGeom>
          <a:effectLst/>
        </p:spPr>
        <p:txBody>
          <a:bodyPr lIns="161262" tIns="80633" rIns="161262" bIns="80633" anchor="ctr"/>
          <a:lstStyle/>
          <a:p>
            <a:pPr>
              <a:lnSpc>
                <a:spcPct val="90000"/>
              </a:lnSpc>
              <a:spcBef>
                <a:spcPct val="0"/>
              </a:spcBef>
            </a:pPr>
            <a:r>
              <a:rPr lang="kk-KZ" sz="2700" b="1" dirty="0">
                <a:solidFill>
                  <a:prstClr val="black"/>
                </a:solidFill>
                <a:latin typeface="Arial" panose="020B0604020202020204" pitchFamily="34" charset="0"/>
                <a:ea typeface="Open Sans" panose="020B0606030504020204" pitchFamily="34" charset="0"/>
                <a:cs typeface="Arial" panose="020B0604020202020204" pitchFamily="34" charset="0"/>
              </a:rPr>
              <a:t>МИССИЯ:</a:t>
            </a:r>
            <a:endParaRPr lang="ru-RU" sz="2700" b="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69" name="Овал 68"/>
          <p:cNvSpPr/>
          <p:nvPr/>
        </p:nvSpPr>
        <p:spPr>
          <a:xfrm>
            <a:off x="894786" y="8464816"/>
            <a:ext cx="742251" cy="661703"/>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ru-RU" dirty="0">
              <a:solidFill>
                <a:schemeClr val="tx1"/>
              </a:solidFill>
            </a:endParaRPr>
          </a:p>
        </p:txBody>
      </p:sp>
      <p:sp>
        <p:nvSpPr>
          <p:cNvPr id="70" name="Овал 69"/>
          <p:cNvSpPr/>
          <p:nvPr/>
        </p:nvSpPr>
        <p:spPr>
          <a:xfrm>
            <a:off x="894786" y="9126519"/>
            <a:ext cx="742251" cy="584331"/>
          </a:xfrm>
          <a:prstGeom prst="ellipse">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endParaRPr lang="ru-RU" dirty="0">
              <a:solidFill>
                <a:schemeClr val="tx1"/>
              </a:solidFill>
            </a:endParaRPr>
          </a:p>
        </p:txBody>
      </p:sp>
      <p:sp>
        <p:nvSpPr>
          <p:cNvPr id="4" name="Прямоугольник 3"/>
          <p:cNvSpPr/>
          <p:nvPr/>
        </p:nvSpPr>
        <p:spPr>
          <a:xfrm>
            <a:off x="1697495" y="7261772"/>
            <a:ext cx="3000309" cy="369332"/>
          </a:xfrm>
          <a:prstGeom prst="rect">
            <a:avLst/>
          </a:prstGeom>
        </p:spPr>
        <p:txBody>
          <a:bodyPr wrap="none">
            <a:spAutoFit/>
          </a:bodyPr>
          <a:lstStyle/>
          <a:p>
            <a:r>
              <a:rPr lang="ru-RU" dirty="0" err="1">
                <a:latin typeface="Arial" pitchFamily="34" charset="0"/>
                <a:cs typeface="Arial" pitchFamily="34" charset="0"/>
              </a:rPr>
              <a:t>экологиялық-биологиялық</a:t>
            </a:r>
            <a:endParaRPr lang="ru-RU" dirty="0">
              <a:latin typeface="Arial" pitchFamily="34" charset="0"/>
              <a:cs typeface="Arial" pitchFamily="34" charset="0"/>
            </a:endParaRPr>
          </a:p>
        </p:txBody>
      </p:sp>
      <p:sp>
        <p:nvSpPr>
          <p:cNvPr id="5" name="Прямоугольник 4"/>
          <p:cNvSpPr/>
          <p:nvPr/>
        </p:nvSpPr>
        <p:spPr>
          <a:xfrm>
            <a:off x="1716296" y="7876322"/>
            <a:ext cx="2206501" cy="369332"/>
          </a:xfrm>
          <a:prstGeom prst="rect">
            <a:avLst/>
          </a:prstGeom>
        </p:spPr>
        <p:txBody>
          <a:bodyPr wrap="none">
            <a:spAutoFit/>
          </a:bodyPr>
          <a:lstStyle/>
          <a:p>
            <a:r>
              <a:rPr lang="ru-RU" dirty="0" err="1">
                <a:latin typeface="Arial" pitchFamily="34" charset="0"/>
                <a:cs typeface="Arial" pitchFamily="34" charset="0"/>
              </a:rPr>
              <a:t>әскери-патриоттық</a:t>
            </a:r>
            <a:endParaRPr lang="ru-RU" dirty="0">
              <a:latin typeface="Arial" pitchFamily="34" charset="0"/>
              <a:cs typeface="Arial" pitchFamily="34" charset="0"/>
            </a:endParaRPr>
          </a:p>
        </p:txBody>
      </p:sp>
      <p:sp>
        <p:nvSpPr>
          <p:cNvPr id="73" name="Прямоугольник 72"/>
          <p:cNvSpPr/>
          <p:nvPr/>
        </p:nvSpPr>
        <p:spPr>
          <a:xfrm>
            <a:off x="13331007" y="4188587"/>
            <a:ext cx="4698582" cy="1320672"/>
          </a:xfrm>
          <a:prstGeom prst="rect">
            <a:avLst/>
          </a:prstGeom>
          <a:effectLst/>
        </p:spPr>
        <p:txBody>
          <a:bodyPr lIns="161262" tIns="80633" rIns="161262" bIns="80633" anchor="ctr"/>
          <a:lstStyle/>
          <a:p>
            <a:pPr>
              <a:lnSpc>
                <a:spcPct val="90000"/>
              </a:lnSpc>
              <a:spcBef>
                <a:spcPct val="0"/>
              </a:spcBef>
            </a:pPr>
            <a:r>
              <a:rPr lang="ru-RU" sz="3000" b="1" dirty="0">
                <a:solidFill>
                  <a:prstClr val="black"/>
                </a:solidFill>
                <a:latin typeface="Arial" panose="020B0604020202020204" pitchFamily="34" charset="0"/>
                <a:ea typeface="Open Sans" panose="020B0606030504020204" pitchFamily="34" charset="0"/>
                <a:cs typeface="Arial" panose="020B0604020202020204" pitchFamily="34" charset="0"/>
              </a:rPr>
              <a:t>БІРЕГЕЙЛІК</a:t>
            </a:r>
          </a:p>
        </p:txBody>
      </p:sp>
      <p:sp>
        <p:nvSpPr>
          <p:cNvPr id="51" name="Прямоугольник 50"/>
          <p:cNvSpPr/>
          <p:nvPr/>
        </p:nvSpPr>
        <p:spPr>
          <a:xfrm>
            <a:off x="13223833" y="8098735"/>
            <a:ext cx="610514" cy="6924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sp>
        <p:nvSpPr>
          <p:cNvPr id="52" name="Прямоугольник 51"/>
          <p:cNvSpPr/>
          <p:nvPr/>
        </p:nvSpPr>
        <p:spPr>
          <a:xfrm>
            <a:off x="13223831" y="8829666"/>
            <a:ext cx="610514" cy="1022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sp>
        <p:nvSpPr>
          <p:cNvPr id="2" name="Номер слайда 1">
            <a:extLst>
              <a:ext uri="{FF2B5EF4-FFF2-40B4-BE49-F238E27FC236}">
                <a16:creationId xmlns:a16="http://schemas.microsoft.com/office/drawing/2014/main" id="{344080BA-6F78-B94F-2BD5-8DADF516F3DD}"/>
              </a:ext>
            </a:extLst>
          </p:cNvPr>
          <p:cNvSpPr>
            <a:spLocks noGrp="1"/>
          </p:cNvSpPr>
          <p:nvPr>
            <p:ph type="sldNum" sz="quarter" idx="12"/>
          </p:nvPr>
        </p:nvSpPr>
        <p:spPr>
          <a:xfrm>
            <a:off x="14143980" y="9789731"/>
            <a:ext cx="4114800" cy="553998"/>
          </a:xfrm>
        </p:spPr>
        <p:txBody>
          <a:bodyPr/>
          <a:lstStyle/>
          <a:p>
            <a:pPr algn="r"/>
            <a:fld id="{1BBE424C-940E-4969-AD3E-702B31DD2D3C}" type="slidenum">
              <a:rPr lang="ru-RU" smtClean="0"/>
              <a:pPr algn="r"/>
              <a:t>2</a:t>
            </a:fld>
            <a:endParaRPr lang="ru-RU" dirty="0"/>
          </a:p>
        </p:txBody>
      </p:sp>
    </p:spTree>
    <p:extLst>
      <p:ext uri="{BB962C8B-B14F-4D97-AF65-F5344CB8AC3E}">
        <p14:creationId xmlns:p14="http://schemas.microsoft.com/office/powerpoint/2010/main" val="179711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0"/>
            <a:ext cx="18286475" cy="10286999"/>
          </a:xfrm>
          <a:prstGeom prst="rect">
            <a:avLst/>
          </a:prstGeom>
        </p:spPr>
      </p:pic>
      <p:sp>
        <p:nvSpPr>
          <p:cNvPr id="3" name="object 3"/>
          <p:cNvSpPr txBox="1">
            <a:spLocks noGrp="1"/>
          </p:cNvSpPr>
          <p:nvPr>
            <p:ph type="title"/>
          </p:nvPr>
        </p:nvSpPr>
        <p:spPr>
          <a:xfrm>
            <a:off x="685800" y="1341399"/>
            <a:ext cx="16154400" cy="1788503"/>
          </a:xfrm>
          <a:prstGeom prst="rect">
            <a:avLst/>
          </a:prstGeom>
        </p:spPr>
        <p:txBody>
          <a:bodyPr vert="horz" wrap="square" lIns="0" tIns="12700" rIns="0" bIns="0" rtlCol="0">
            <a:spAutoFit/>
          </a:bodyPr>
          <a:lstStyle/>
          <a:p>
            <a:pPr marL="12700" marR="5080" indent="1907539" algn="ctr">
              <a:lnSpc>
                <a:spcPct val="154100"/>
              </a:lnSpc>
              <a:spcBef>
                <a:spcPts val="100"/>
              </a:spcBef>
            </a:pPr>
            <a:r>
              <a:rPr lang="ru-RU" sz="4000" spc="-5" dirty="0">
                <a:solidFill>
                  <a:srgbClr val="FFFFFF"/>
                </a:solidFill>
              </a:rPr>
              <a:t>ҚОСЫМША БІЛІМ БЕРУ ЖҮЙЕСІНДЕГІ (</a:t>
            </a:r>
            <a:r>
              <a:rPr lang="ru-RU" sz="4000" spc="-5" dirty="0" err="1">
                <a:solidFill>
                  <a:srgbClr val="FFFFFF"/>
                </a:solidFill>
              </a:rPr>
              <a:t>әрі</a:t>
            </a:r>
            <a:r>
              <a:rPr lang="ru-RU" sz="4000" spc="-5" dirty="0">
                <a:solidFill>
                  <a:srgbClr val="FFFFFF"/>
                </a:solidFill>
              </a:rPr>
              <a:t> </a:t>
            </a:r>
            <a:r>
              <a:rPr lang="ru-RU" sz="4000" spc="-5" dirty="0" err="1">
                <a:solidFill>
                  <a:srgbClr val="FFFFFF"/>
                </a:solidFill>
              </a:rPr>
              <a:t>қарай</a:t>
            </a:r>
            <a:r>
              <a:rPr lang="ru-RU" sz="4000" spc="-5" dirty="0">
                <a:solidFill>
                  <a:srgbClr val="FFFFFF"/>
                </a:solidFill>
              </a:rPr>
              <a:t> - ҚББ) НЕГІЗГІ СЫН-ҚАТЕРЛЕР</a:t>
            </a:r>
            <a:endParaRPr lang="ru-RU" sz="4000" dirty="0">
              <a:latin typeface="Arial"/>
              <a:cs typeface="Arial"/>
            </a:endParaRPr>
          </a:p>
        </p:txBody>
      </p:sp>
      <p:grpSp>
        <p:nvGrpSpPr>
          <p:cNvPr id="4" name="object 4"/>
          <p:cNvGrpSpPr/>
          <p:nvPr/>
        </p:nvGrpSpPr>
        <p:grpSpPr>
          <a:xfrm>
            <a:off x="0" y="4305300"/>
            <a:ext cx="18288000" cy="501650"/>
            <a:chOff x="0" y="4305300"/>
            <a:chExt cx="18288000" cy="501650"/>
          </a:xfrm>
        </p:grpSpPr>
        <p:sp>
          <p:nvSpPr>
            <p:cNvPr id="5" name="object 5"/>
            <p:cNvSpPr/>
            <p:nvPr/>
          </p:nvSpPr>
          <p:spPr>
            <a:xfrm>
              <a:off x="0" y="4520184"/>
              <a:ext cx="18288000" cy="29209"/>
            </a:xfrm>
            <a:custGeom>
              <a:avLst/>
              <a:gdLst/>
              <a:ahLst/>
              <a:cxnLst/>
              <a:rect l="l" t="t" r="r" b="b"/>
              <a:pathLst>
                <a:path w="18288000" h="29210">
                  <a:moveTo>
                    <a:pt x="0" y="0"/>
                  </a:moveTo>
                  <a:lnTo>
                    <a:pt x="0" y="28955"/>
                  </a:lnTo>
                  <a:lnTo>
                    <a:pt x="18288000" y="28955"/>
                  </a:lnTo>
                  <a:lnTo>
                    <a:pt x="18288000" y="0"/>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2689860" y="4305299"/>
              <a:ext cx="12788265" cy="501650"/>
            </a:xfrm>
            <a:custGeom>
              <a:avLst/>
              <a:gdLst/>
              <a:ahLst/>
              <a:cxnLst/>
              <a:rect l="l" t="t" r="r" b="b"/>
              <a:pathLst>
                <a:path w="12788265" h="501650">
                  <a:moveTo>
                    <a:pt x="501396" y="250698"/>
                  </a:moveTo>
                  <a:lnTo>
                    <a:pt x="330454" y="170942"/>
                  </a:lnTo>
                  <a:lnTo>
                    <a:pt x="250698" y="0"/>
                  </a:lnTo>
                  <a:lnTo>
                    <a:pt x="170942" y="170942"/>
                  </a:lnTo>
                  <a:lnTo>
                    <a:pt x="0" y="250698"/>
                  </a:lnTo>
                  <a:lnTo>
                    <a:pt x="170942" y="330454"/>
                  </a:lnTo>
                  <a:lnTo>
                    <a:pt x="250698" y="501396"/>
                  </a:lnTo>
                  <a:lnTo>
                    <a:pt x="330454" y="330454"/>
                  </a:lnTo>
                  <a:lnTo>
                    <a:pt x="501396" y="250698"/>
                  </a:lnTo>
                  <a:close/>
                </a:path>
                <a:path w="12788265" h="501650">
                  <a:moveTo>
                    <a:pt x="4204716" y="250698"/>
                  </a:moveTo>
                  <a:lnTo>
                    <a:pt x="4033774" y="170942"/>
                  </a:lnTo>
                  <a:lnTo>
                    <a:pt x="3954018" y="0"/>
                  </a:lnTo>
                  <a:lnTo>
                    <a:pt x="3874262" y="170942"/>
                  </a:lnTo>
                  <a:lnTo>
                    <a:pt x="3703320" y="250698"/>
                  </a:lnTo>
                  <a:lnTo>
                    <a:pt x="3874262" y="330454"/>
                  </a:lnTo>
                  <a:lnTo>
                    <a:pt x="3954018" y="501396"/>
                  </a:lnTo>
                  <a:lnTo>
                    <a:pt x="4033774" y="330454"/>
                  </a:lnTo>
                  <a:lnTo>
                    <a:pt x="4204716" y="250698"/>
                  </a:lnTo>
                  <a:close/>
                </a:path>
                <a:path w="12788265" h="501650">
                  <a:moveTo>
                    <a:pt x="8282940" y="250698"/>
                  </a:moveTo>
                  <a:lnTo>
                    <a:pt x="8111998" y="170942"/>
                  </a:lnTo>
                  <a:lnTo>
                    <a:pt x="8032242" y="0"/>
                  </a:lnTo>
                  <a:lnTo>
                    <a:pt x="7952486" y="170942"/>
                  </a:lnTo>
                  <a:lnTo>
                    <a:pt x="7781544" y="250698"/>
                  </a:lnTo>
                  <a:lnTo>
                    <a:pt x="7952486" y="330454"/>
                  </a:lnTo>
                  <a:lnTo>
                    <a:pt x="8032242" y="501396"/>
                  </a:lnTo>
                  <a:lnTo>
                    <a:pt x="8111998" y="330454"/>
                  </a:lnTo>
                  <a:lnTo>
                    <a:pt x="8282940" y="250698"/>
                  </a:lnTo>
                  <a:close/>
                </a:path>
                <a:path w="12788265" h="501650">
                  <a:moveTo>
                    <a:pt x="12787884" y="250698"/>
                  </a:moveTo>
                  <a:lnTo>
                    <a:pt x="12616942" y="170942"/>
                  </a:lnTo>
                  <a:lnTo>
                    <a:pt x="12537186" y="0"/>
                  </a:lnTo>
                  <a:lnTo>
                    <a:pt x="12457430" y="170942"/>
                  </a:lnTo>
                  <a:lnTo>
                    <a:pt x="12286488" y="250698"/>
                  </a:lnTo>
                  <a:lnTo>
                    <a:pt x="12457430" y="330454"/>
                  </a:lnTo>
                  <a:lnTo>
                    <a:pt x="12537186" y="501396"/>
                  </a:lnTo>
                  <a:lnTo>
                    <a:pt x="12616942" y="330454"/>
                  </a:lnTo>
                  <a:lnTo>
                    <a:pt x="12787884" y="250698"/>
                  </a:lnTo>
                  <a:close/>
                </a:path>
              </a:pathLst>
            </a:custGeom>
            <a:solidFill>
              <a:srgbClr val="FFFFFF"/>
            </a:solidFill>
          </p:spPr>
          <p:txBody>
            <a:bodyPr wrap="square" lIns="0" tIns="0" rIns="0" bIns="0" rtlCol="0"/>
            <a:lstStyle/>
            <a:p>
              <a:endParaRPr/>
            </a:p>
          </p:txBody>
        </p:sp>
      </p:grpSp>
      <p:sp>
        <p:nvSpPr>
          <p:cNvPr id="7" name="object 7"/>
          <p:cNvSpPr txBox="1"/>
          <p:nvPr/>
        </p:nvSpPr>
        <p:spPr>
          <a:xfrm>
            <a:off x="1411350" y="4966842"/>
            <a:ext cx="3063240" cy="2568011"/>
          </a:xfrm>
          <a:prstGeom prst="rect">
            <a:avLst/>
          </a:prstGeom>
        </p:spPr>
        <p:txBody>
          <a:bodyPr vert="horz" wrap="square" lIns="0" tIns="13335" rIns="0" bIns="0" rtlCol="0">
            <a:spAutoFit/>
          </a:bodyPr>
          <a:lstStyle/>
          <a:p>
            <a:pPr marL="200660" algn="ctr">
              <a:lnSpc>
                <a:spcPct val="100000"/>
              </a:lnSpc>
              <a:spcBef>
                <a:spcPts val="105"/>
              </a:spcBef>
            </a:pPr>
            <a:r>
              <a:rPr sz="5000" dirty="0">
                <a:solidFill>
                  <a:srgbClr val="FFC000"/>
                </a:solidFill>
                <a:latin typeface="Arial"/>
                <a:cs typeface="Arial"/>
              </a:rPr>
              <a:t>01</a:t>
            </a:r>
            <a:endParaRPr sz="5000" dirty="0">
              <a:latin typeface="Arial"/>
              <a:cs typeface="Arial"/>
            </a:endParaRPr>
          </a:p>
          <a:p>
            <a:pPr marL="12700" marR="5080" indent="205740" algn="ctr">
              <a:lnSpc>
                <a:spcPct val="100000"/>
              </a:lnSpc>
              <a:spcBef>
                <a:spcPts val="2445"/>
              </a:spcBef>
            </a:pPr>
            <a:r>
              <a:rPr lang="ru-RU" sz="3200" spc="-10" dirty="0" err="1">
                <a:solidFill>
                  <a:srgbClr val="FFFFFF"/>
                </a:solidFill>
                <a:latin typeface="Arial"/>
                <a:cs typeface="Arial"/>
              </a:rPr>
              <a:t>Объектілердің</a:t>
            </a:r>
            <a:r>
              <a:rPr lang="ru-RU" sz="3200" spc="-10" dirty="0">
                <a:solidFill>
                  <a:srgbClr val="FFFFFF"/>
                </a:solidFill>
                <a:latin typeface="Arial"/>
                <a:cs typeface="Arial"/>
              </a:rPr>
              <a:t> </a:t>
            </a:r>
            <a:r>
              <a:rPr lang="ru-RU" sz="3200" spc="-10" dirty="0" err="1">
                <a:solidFill>
                  <a:srgbClr val="FFFFFF"/>
                </a:solidFill>
                <a:latin typeface="Arial"/>
                <a:cs typeface="Arial"/>
              </a:rPr>
              <a:t>қолданыстағы</a:t>
            </a:r>
            <a:r>
              <a:rPr lang="ru-RU" sz="3200" spc="-10" dirty="0">
                <a:solidFill>
                  <a:srgbClr val="FFFFFF"/>
                </a:solidFill>
                <a:latin typeface="Arial"/>
                <a:cs typeface="Arial"/>
              </a:rPr>
              <a:t> </a:t>
            </a:r>
            <a:r>
              <a:rPr lang="ru-RU" sz="3200" spc="-10" dirty="0" err="1">
                <a:solidFill>
                  <a:srgbClr val="FFFFFF"/>
                </a:solidFill>
                <a:latin typeface="Arial"/>
                <a:cs typeface="Arial"/>
              </a:rPr>
              <a:t>мәртебесі</a:t>
            </a:r>
            <a:endParaRPr sz="3200" dirty="0">
              <a:latin typeface="Arial"/>
              <a:cs typeface="Arial"/>
            </a:endParaRPr>
          </a:p>
        </p:txBody>
      </p:sp>
      <p:sp>
        <p:nvSpPr>
          <p:cNvPr id="8" name="object 8"/>
          <p:cNvSpPr txBox="1"/>
          <p:nvPr/>
        </p:nvSpPr>
        <p:spPr>
          <a:xfrm>
            <a:off x="9542144" y="4729380"/>
            <a:ext cx="2938780" cy="2641600"/>
          </a:xfrm>
          <a:prstGeom prst="rect">
            <a:avLst/>
          </a:prstGeom>
        </p:spPr>
        <p:txBody>
          <a:bodyPr vert="horz" wrap="square" lIns="0" tIns="250190" rIns="0" bIns="0" rtlCol="0">
            <a:spAutoFit/>
          </a:bodyPr>
          <a:lstStyle/>
          <a:p>
            <a:pPr marL="910590">
              <a:lnSpc>
                <a:spcPct val="100000"/>
              </a:lnSpc>
              <a:spcBef>
                <a:spcPts val="1970"/>
              </a:spcBef>
            </a:pPr>
            <a:r>
              <a:rPr sz="5000" dirty="0">
                <a:solidFill>
                  <a:srgbClr val="FFC000"/>
                </a:solidFill>
                <a:latin typeface="Arial"/>
                <a:cs typeface="Arial"/>
              </a:rPr>
              <a:t>03</a:t>
            </a:r>
            <a:endParaRPr sz="5000" dirty="0">
              <a:latin typeface="Arial"/>
              <a:cs typeface="Arial"/>
            </a:endParaRPr>
          </a:p>
          <a:p>
            <a:pPr marL="12700" marR="5080" indent="-1270" algn="ctr">
              <a:lnSpc>
                <a:spcPct val="100000"/>
              </a:lnSpc>
              <a:spcBef>
                <a:spcPts val="1205"/>
              </a:spcBef>
            </a:pPr>
            <a:r>
              <a:rPr lang="ru-RU" sz="3200" spc="-15" dirty="0" err="1">
                <a:solidFill>
                  <a:srgbClr val="FFFFFF"/>
                </a:solidFill>
                <a:latin typeface="Arial"/>
                <a:cs typeface="Arial"/>
              </a:rPr>
              <a:t>Сапалы</a:t>
            </a:r>
            <a:r>
              <a:rPr lang="ru-RU" sz="3200" spc="-15" dirty="0">
                <a:solidFill>
                  <a:srgbClr val="FFFFFF"/>
                </a:solidFill>
                <a:latin typeface="Arial"/>
                <a:cs typeface="Arial"/>
              </a:rPr>
              <a:t> </a:t>
            </a:r>
            <a:r>
              <a:rPr lang="ru-RU" sz="3200" spc="-15" dirty="0" err="1">
                <a:solidFill>
                  <a:srgbClr val="FFFFFF"/>
                </a:solidFill>
                <a:latin typeface="Arial"/>
                <a:cs typeface="Arial"/>
              </a:rPr>
              <a:t>педагогикалық</a:t>
            </a:r>
            <a:r>
              <a:rPr lang="ru-RU" sz="3200" spc="-15" dirty="0">
                <a:solidFill>
                  <a:srgbClr val="FFFFFF"/>
                </a:solidFill>
                <a:latin typeface="Arial"/>
                <a:cs typeface="Arial"/>
              </a:rPr>
              <a:t> </a:t>
            </a:r>
            <a:r>
              <a:rPr lang="ru-RU" sz="3200" spc="-15" dirty="0" err="1">
                <a:solidFill>
                  <a:srgbClr val="FFFFFF"/>
                </a:solidFill>
                <a:latin typeface="Arial"/>
                <a:cs typeface="Arial"/>
              </a:rPr>
              <a:t>құрам</a:t>
            </a:r>
            <a:endParaRPr sz="3200" dirty="0">
              <a:latin typeface="Arial"/>
              <a:cs typeface="Arial"/>
            </a:endParaRPr>
          </a:p>
        </p:txBody>
      </p:sp>
      <p:sp>
        <p:nvSpPr>
          <p:cNvPr id="9" name="object 9"/>
          <p:cNvSpPr txBox="1"/>
          <p:nvPr/>
        </p:nvSpPr>
        <p:spPr>
          <a:xfrm>
            <a:off x="13786865" y="4692970"/>
            <a:ext cx="3289935" cy="2214245"/>
          </a:xfrm>
          <a:prstGeom prst="rect">
            <a:avLst/>
          </a:prstGeom>
        </p:spPr>
        <p:txBody>
          <a:bodyPr vert="horz" wrap="square" lIns="0" tIns="287020" rIns="0" bIns="0" rtlCol="0">
            <a:spAutoFit/>
          </a:bodyPr>
          <a:lstStyle/>
          <a:p>
            <a:pPr marL="920750">
              <a:lnSpc>
                <a:spcPct val="100000"/>
              </a:lnSpc>
              <a:spcBef>
                <a:spcPts val="2260"/>
              </a:spcBef>
            </a:pPr>
            <a:r>
              <a:rPr sz="5000" dirty="0">
                <a:solidFill>
                  <a:srgbClr val="FFC000"/>
                </a:solidFill>
                <a:latin typeface="Arial"/>
                <a:cs typeface="Arial"/>
              </a:rPr>
              <a:t>04</a:t>
            </a:r>
            <a:endParaRPr sz="5000" dirty="0">
              <a:latin typeface="Arial"/>
              <a:cs typeface="Arial"/>
            </a:endParaRPr>
          </a:p>
          <a:p>
            <a:pPr marL="12700" marR="5080" indent="518159" algn="ctr">
              <a:lnSpc>
                <a:spcPct val="100000"/>
              </a:lnSpc>
              <a:spcBef>
                <a:spcPts val="1390"/>
              </a:spcBef>
            </a:pPr>
            <a:r>
              <a:rPr lang="ru-RU" sz="3200" spc="-10" dirty="0" err="1">
                <a:solidFill>
                  <a:srgbClr val="FFFFFF"/>
                </a:solidFill>
                <a:latin typeface="Arial"/>
                <a:cs typeface="Arial"/>
              </a:rPr>
              <a:t>Педагогтердің</a:t>
            </a:r>
            <a:r>
              <a:rPr lang="ru-RU" sz="3200" spc="-10" dirty="0">
                <a:solidFill>
                  <a:srgbClr val="FFFFFF"/>
                </a:solidFill>
                <a:latin typeface="Arial"/>
                <a:cs typeface="Arial"/>
              </a:rPr>
              <a:t> </a:t>
            </a:r>
            <a:r>
              <a:rPr lang="ru-RU" sz="3200" spc="-10" dirty="0" err="1">
                <a:solidFill>
                  <a:srgbClr val="FFFFFF"/>
                </a:solidFill>
                <a:latin typeface="Arial"/>
                <a:cs typeface="Arial"/>
              </a:rPr>
              <a:t>жалақысы</a:t>
            </a:r>
            <a:endParaRPr sz="3200" dirty="0">
              <a:latin typeface="Arial"/>
              <a:cs typeface="Arial"/>
            </a:endParaRPr>
          </a:p>
        </p:txBody>
      </p:sp>
      <p:sp>
        <p:nvSpPr>
          <p:cNvPr id="10" name="object 10"/>
          <p:cNvSpPr txBox="1"/>
          <p:nvPr/>
        </p:nvSpPr>
        <p:spPr>
          <a:xfrm>
            <a:off x="5629783" y="4611114"/>
            <a:ext cx="2930525" cy="2850139"/>
          </a:xfrm>
          <a:prstGeom prst="rect">
            <a:avLst/>
          </a:prstGeom>
        </p:spPr>
        <p:txBody>
          <a:bodyPr vert="horz" wrap="square" lIns="0" tIns="368935" rIns="0" bIns="0" rtlCol="0">
            <a:spAutoFit/>
          </a:bodyPr>
          <a:lstStyle/>
          <a:p>
            <a:pPr marL="781685">
              <a:lnSpc>
                <a:spcPct val="100000"/>
              </a:lnSpc>
              <a:spcBef>
                <a:spcPts val="2905"/>
              </a:spcBef>
            </a:pPr>
            <a:r>
              <a:rPr sz="5000" dirty="0">
                <a:solidFill>
                  <a:srgbClr val="FFC000"/>
                </a:solidFill>
                <a:latin typeface="Arial"/>
                <a:cs typeface="Arial"/>
              </a:rPr>
              <a:t>02</a:t>
            </a:r>
            <a:endParaRPr sz="5000" dirty="0">
              <a:latin typeface="Arial"/>
              <a:cs typeface="Arial"/>
            </a:endParaRPr>
          </a:p>
          <a:p>
            <a:pPr marL="12700" marR="5080" indent="34925" algn="ctr">
              <a:lnSpc>
                <a:spcPct val="100000"/>
              </a:lnSpc>
              <a:spcBef>
                <a:spcPts val="1800"/>
              </a:spcBef>
            </a:pPr>
            <a:r>
              <a:rPr lang="ru-RU" sz="3200" dirty="0" err="1">
                <a:solidFill>
                  <a:srgbClr val="FFFFFF"/>
                </a:solidFill>
                <a:latin typeface="Arial"/>
                <a:cs typeface="Arial"/>
              </a:rPr>
              <a:t>Балаларды</a:t>
            </a:r>
            <a:r>
              <a:rPr lang="ru-RU" sz="3200" dirty="0">
                <a:solidFill>
                  <a:srgbClr val="FFFFFF"/>
                </a:solidFill>
                <a:latin typeface="Arial"/>
                <a:cs typeface="Arial"/>
              </a:rPr>
              <a:t> </a:t>
            </a:r>
            <a:r>
              <a:rPr lang="ru-RU" sz="3200" dirty="0" err="1">
                <a:solidFill>
                  <a:srgbClr val="FFFFFF"/>
                </a:solidFill>
                <a:latin typeface="Arial"/>
                <a:cs typeface="Arial"/>
              </a:rPr>
              <a:t>дамытудың</a:t>
            </a:r>
            <a:r>
              <a:rPr lang="ru-RU" sz="3200" dirty="0">
                <a:solidFill>
                  <a:srgbClr val="FFFFFF"/>
                </a:solidFill>
                <a:latin typeface="Arial"/>
                <a:cs typeface="Arial"/>
              </a:rPr>
              <a:t> </a:t>
            </a:r>
            <a:r>
              <a:rPr lang="ru-RU" sz="3200" dirty="0" err="1">
                <a:solidFill>
                  <a:srgbClr val="FFFFFF"/>
                </a:solidFill>
                <a:latin typeface="Arial"/>
                <a:cs typeface="Arial"/>
              </a:rPr>
              <a:t>жаңа</a:t>
            </a:r>
            <a:r>
              <a:rPr lang="ru-RU" sz="3200" dirty="0">
                <a:solidFill>
                  <a:srgbClr val="FFFFFF"/>
                </a:solidFill>
                <a:latin typeface="Arial"/>
                <a:cs typeface="Arial"/>
              </a:rPr>
              <a:t> форматы</a:t>
            </a:r>
            <a:endParaRPr sz="3200" dirty="0">
              <a:latin typeface="Arial"/>
              <a:cs typeface="Arial"/>
            </a:endParaRPr>
          </a:p>
        </p:txBody>
      </p:sp>
      <p:sp>
        <p:nvSpPr>
          <p:cNvPr id="11" name="object 11"/>
          <p:cNvSpPr txBox="1"/>
          <p:nvPr/>
        </p:nvSpPr>
        <p:spPr>
          <a:xfrm>
            <a:off x="865124" y="9063634"/>
            <a:ext cx="16570325" cy="1146468"/>
          </a:xfrm>
          <a:prstGeom prst="rect">
            <a:avLst/>
          </a:prstGeom>
        </p:spPr>
        <p:txBody>
          <a:bodyPr vert="horz" wrap="square" lIns="0" tIns="12700" rIns="0" bIns="0" rtlCol="0">
            <a:spAutoFit/>
          </a:bodyPr>
          <a:lstStyle/>
          <a:p>
            <a:pPr marL="4700905" marR="5080" indent="-4688840" algn="ctr">
              <a:lnSpc>
                <a:spcPct val="100000"/>
              </a:lnSpc>
              <a:spcBef>
                <a:spcPts val="100"/>
              </a:spcBef>
            </a:pPr>
            <a:r>
              <a:rPr lang="ru-RU" sz="2400" b="1" spc="15" dirty="0">
                <a:solidFill>
                  <a:srgbClr val="FFC000"/>
                </a:solidFill>
                <a:latin typeface="Arial"/>
                <a:cs typeface="Arial"/>
              </a:rPr>
              <a:t>ҚАЗАҚСТАН РЕСПУБЛИКАСЫНДА </a:t>
            </a:r>
          </a:p>
          <a:p>
            <a:pPr marL="4700905" marR="5080" indent="-4688840" algn="ctr">
              <a:lnSpc>
                <a:spcPct val="100000"/>
              </a:lnSpc>
              <a:spcBef>
                <a:spcPts val="100"/>
              </a:spcBef>
            </a:pPr>
            <a:r>
              <a:rPr lang="ru-RU" sz="2400" b="1" spc="15" dirty="0">
                <a:solidFill>
                  <a:srgbClr val="FFC000"/>
                </a:solidFill>
                <a:latin typeface="Arial"/>
                <a:cs typeface="Arial"/>
              </a:rPr>
              <a:t>2025–2030 ЖЫЛДАРҒА АРНАЛҒАН БАЛАЛАР МЕН ЖАСТАРДЫҢ ҚОСЫМША (БЕЙРЕСМИ) </a:t>
            </a:r>
          </a:p>
          <a:p>
            <a:pPr marL="4700905" marR="5080" indent="-4688840" algn="ctr">
              <a:lnSpc>
                <a:spcPct val="100000"/>
              </a:lnSpc>
              <a:spcBef>
                <a:spcPts val="100"/>
              </a:spcBef>
            </a:pPr>
            <a:r>
              <a:rPr lang="ru-RU" sz="2400" b="1" spc="15" dirty="0">
                <a:solidFill>
                  <a:srgbClr val="FFC000"/>
                </a:solidFill>
                <a:latin typeface="Arial"/>
                <a:cs typeface="Arial"/>
              </a:rPr>
              <a:t>БІЛІМІН ДАМЫТУ ТҰЖЫРЫМДАМАСЫ</a:t>
            </a:r>
          </a:p>
        </p:txBody>
      </p:sp>
      <p:pic>
        <p:nvPicPr>
          <p:cNvPr id="12" name="object 12"/>
          <p:cNvPicPr/>
          <p:nvPr/>
        </p:nvPicPr>
        <p:blipFill>
          <a:blip r:embed="rId3" cstate="print"/>
          <a:stretch>
            <a:fillRect/>
          </a:stretch>
        </p:blipFill>
        <p:spPr>
          <a:xfrm>
            <a:off x="2174747" y="8036052"/>
            <a:ext cx="14208252" cy="765048"/>
          </a:xfrm>
          <a:prstGeom prst="rect">
            <a:avLst/>
          </a:prstGeom>
        </p:spPr>
      </p:pic>
      <p:sp>
        <p:nvSpPr>
          <p:cNvPr id="13" name="object 13"/>
          <p:cNvSpPr txBox="1"/>
          <p:nvPr/>
        </p:nvSpPr>
        <p:spPr>
          <a:xfrm>
            <a:off x="17729708" y="9574783"/>
            <a:ext cx="252095" cy="513715"/>
          </a:xfrm>
          <a:prstGeom prst="rect">
            <a:avLst/>
          </a:prstGeom>
        </p:spPr>
        <p:txBody>
          <a:bodyPr vert="horz" wrap="square" lIns="0" tIns="12700" rIns="0" bIns="0" rtlCol="0">
            <a:spAutoFit/>
          </a:bodyPr>
          <a:lstStyle/>
          <a:p>
            <a:pPr marL="12700">
              <a:lnSpc>
                <a:spcPct val="100000"/>
              </a:lnSpc>
              <a:spcBef>
                <a:spcPts val="100"/>
              </a:spcBef>
            </a:pPr>
            <a:r>
              <a:rPr lang="kk-KZ" sz="3200" dirty="0">
                <a:solidFill>
                  <a:srgbClr val="FFC000"/>
                </a:solidFill>
                <a:latin typeface="Arial"/>
                <a:cs typeface="Arial"/>
              </a:rPr>
              <a:t>3</a:t>
            </a:r>
            <a:endParaRPr sz="3200" dirty="0">
              <a:solidFill>
                <a:srgbClr val="FFC000"/>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33528"/>
            <a:ext cx="1011936" cy="999744"/>
          </a:xfrm>
          <a:prstGeom prst="rect">
            <a:avLst/>
          </a:prstGeom>
        </p:spPr>
      </p:pic>
      <p:sp>
        <p:nvSpPr>
          <p:cNvPr id="3" name="object 3"/>
          <p:cNvSpPr/>
          <p:nvPr/>
        </p:nvSpPr>
        <p:spPr>
          <a:xfrm>
            <a:off x="17748504" y="0"/>
            <a:ext cx="311785" cy="798195"/>
          </a:xfrm>
          <a:custGeom>
            <a:avLst/>
            <a:gdLst/>
            <a:ahLst/>
            <a:cxnLst/>
            <a:rect l="l" t="t" r="r" b="b"/>
            <a:pathLst>
              <a:path w="311784" h="798195">
                <a:moveTo>
                  <a:pt x="311721" y="0"/>
                </a:moveTo>
                <a:lnTo>
                  <a:pt x="0" y="0"/>
                </a:lnTo>
                <a:lnTo>
                  <a:pt x="0" y="798195"/>
                </a:lnTo>
                <a:lnTo>
                  <a:pt x="311721" y="798195"/>
                </a:lnTo>
                <a:lnTo>
                  <a:pt x="311721" y="0"/>
                </a:lnTo>
                <a:close/>
              </a:path>
            </a:pathLst>
          </a:custGeom>
          <a:solidFill>
            <a:srgbClr val="333D50"/>
          </a:solidFill>
        </p:spPr>
        <p:txBody>
          <a:bodyPr wrap="square" lIns="0" tIns="0" rIns="0" bIns="0" rtlCol="0"/>
          <a:lstStyle/>
          <a:p>
            <a:endParaRPr/>
          </a:p>
        </p:txBody>
      </p:sp>
      <p:sp>
        <p:nvSpPr>
          <p:cNvPr id="4" name="object 4"/>
          <p:cNvSpPr txBox="1">
            <a:spLocks noGrp="1"/>
          </p:cNvSpPr>
          <p:nvPr>
            <p:ph type="title"/>
          </p:nvPr>
        </p:nvSpPr>
        <p:spPr>
          <a:xfrm>
            <a:off x="3926967" y="200025"/>
            <a:ext cx="13671423" cy="443070"/>
          </a:xfrm>
          <a:prstGeom prst="rect">
            <a:avLst/>
          </a:prstGeom>
        </p:spPr>
        <p:txBody>
          <a:bodyPr vert="horz" wrap="square" lIns="0" tIns="12065" rIns="0" bIns="0" rtlCol="0">
            <a:spAutoFit/>
          </a:bodyPr>
          <a:lstStyle/>
          <a:p>
            <a:pPr marL="12700">
              <a:lnSpc>
                <a:spcPct val="100000"/>
              </a:lnSpc>
              <a:spcBef>
                <a:spcPts val="95"/>
              </a:spcBef>
            </a:pPr>
            <a:r>
              <a:rPr lang="kk-KZ" sz="2800" u="heavy" spc="-30" dirty="0">
                <a:uFill>
                  <a:solidFill>
                    <a:srgbClr val="001F5F"/>
                  </a:solidFill>
                </a:uFill>
              </a:rPr>
              <a:t>ҚОСЫМША БІЛІМ БЕРУДІҢ ЖАҢА ФОРМАТЫН ІСКЕ АСЫРУ ҚҰРЫЛЫМЫ</a:t>
            </a:r>
            <a:r>
              <a:rPr sz="2800" u="heavy" spc="95" dirty="0">
                <a:uFill>
                  <a:solidFill>
                    <a:srgbClr val="001F5F"/>
                  </a:solidFill>
                </a:uFill>
              </a:rPr>
              <a:t> </a:t>
            </a:r>
            <a:endParaRPr sz="2800" dirty="0"/>
          </a:p>
        </p:txBody>
      </p:sp>
      <p:sp>
        <p:nvSpPr>
          <p:cNvPr id="5" name="object 5"/>
          <p:cNvSpPr/>
          <p:nvPr/>
        </p:nvSpPr>
        <p:spPr>
          <a:xfrm>
            <a:off x="128015" y="1612391"/>
            <a:ext cx="3176270" cy="692150"/>
          </a:xfrm>
          <a:custGeom>
            <a:avLst/>
            <a:gdLst/>
            <a:ahLst/>
            <a:cxnLst/>
            <a:rect l="l" t="t" r="r" b="b"/>
            <a:pathLst>
              <a:path w="3176270" h="692150">
                <a:moveTo>
                  <a:pt x="3176016" y="0"/>
                </a:moveTo>
                <a:lnTo>
                  <a:pt x="0" y="0"/>
                </a:lnTo>
                <a:lnTo>
                  <a:pt x="0" y="691896"/>
                </a:lnTo>
                <a:lnTo>
                  <a:pt x="3176016" y="691896"/>
                </a:lnTo>
                <a:lnTo>
                  <a:pt x="3176016" y="0"/>
                </a:lnTo>
                <a:close/>
              </a:path>
            </a:pathLst>
          </a:custGeom>
          <a:solidFill>
            <a:srgbClr val="FFC000"/>
          </a:solidFill>
        </p:spPr>
        <p:txBody>
          <a:bodyPr wrap="square" lIns="0" tIns="0" rIns="0" bIns="0" rtlCol="0"/>
          <a:lstStyle/>
          <a:p>
            <a:endParaRPr/>
          </a:p>
        </p:txBody>
      </p:sp>
      <p:sp>
        <p:nvSpPr>
          <p:cNvPr id="6" name="object 6"/>
          <p:cNvSpPr txBox="1"/>
          <p:nvPr/>
        </p:nvSpPr>
        <p:spPr>
          <a:xfrm>
            <a:off x="381099" y="1788535"/>
            <a:ext cx="2754122" cy="333425"/>
          </a:xfrm>
          <a:prstGeom prst="rect">
            <a:avLst/>
          </a:prstGeom>
        </p:spPr>
        <p:txBody>
          <a:bodyPr vert="horz" wrap="square" lIns="0" tIns="12700" rIns="0" bIns="0" rtlCol="0">
            <a:spAutoFit/>
          </a:bodyPr>
          <a:lstStyle/>
          <a:p>
            <a:pPr marL="12700" algn="ctr">
              <a:lnSpc>
                <a:spcPts val="2515"/>
              </a:lnSpc>
              <a:spcBef>
                <a:spcPts val="100"/>
              </a:spcBef>
            </a:pPr>
            <a:r>
              <a:rPr lang="ru-RU" sz="2400" b="1" spc="-30" dirty="0" err="1">
                <a:latin typeface="Arial"/>
                <a:cs typeface="Arial"/>
              </a:rPr>
              <a:t>Жаңа</a:t>
            </a:r>
            <a:r>
              <a:rPr lang="ru-RU" sz="2400" b="1" spc="-30" dirty="0">
                <a:latin typeface="Arial"/>
                <a:cs typeface="Arial"/>
              </a:rPr>
              <a:t> </a:t>
            </a:r>
            <a:r>
              <a:rPr lang="ru-RU" sz="2400" b="1" spc="-30" dirty="0" err="1">
                <a:latin typeface="Arial"/>
                <a:cs typeface="Arial"/>
              </a:rPr>
              <a:t>Бастама</a:t>
            </a:r>
            <a:r>
              <a:rPr lang="ru-RU" sz="2400" b="1" spc="-30" dirty="0">
                <a:latin typeface="Arial"/>
                <a:cs typeface="Arial"/>
              </a:rPr>
              <a:t>:</a:t>
            </a:r>
            <a:endParaRPr sz="2400" dirty="0">
              <a:latin typeface="Arial"/>
              <a:cs typeface="Arial"/>
            </a:endParaRPr>
          </a:p>
        </p:txBody>
      </p:sp>
      <p:grpSp>
        <p:nvGrpSpPr>
          <p:cNvPr id="7" name="object 7"/>
          <p:cNvGrpSpPr/>
          <p:nvPr/>
        </p:nvGrpSpPr>
        <p:grpSpPr>
          <a:xfrm>
            <a:off x="3813302" y="1632204"/>
            <a:ext cx="4711700" cy="1858645"/>
            <a:chOff x="3813302" y="1632204"/>
            <a:chExt cx="4711700" cy="1858645"/>
          </a:xfrm>
        </p:grpSpPr>
        <p:sp>
          <p:nvSpPr>
            <p:cNvPr id="8" name="object 8"/>
            <p:cNvSpPr/>
            <p:nvPr/>
          </p:nvSpPr>
          <p:spPr>
            <a:xfrm>
              <a:off x="3926967" y="1638554"/>
              <a:ext cx="0" cy="652780"/>
            </a:xfrm>
            <a:custGeom>
              <a:avLst/>
              <a:gdLst/>
              <a:ahLst/>
              <a:cxnLst/>
              <a:rect l="l" t="t" r="r" b="b"/>
              <a:pathLst>
                <a:path h="652780">
                  <a:moveTo>
                    <a:pt x="0" y="0"/>
                  </a:moveTo>
                  <a:lnTo>
                    <a:pt x="0" y="652779"/>
                  </a:lnTo>
                </a:path>
              </a:pathLst>
            </a:custGeom>
            <a:ln w="12700">
              <a:solidFill>
                <a:srgbClr val="000000"/>
              </a:solidFill>
            </a:ln>
          </p:spPr>
          <p:txBody>
            <a:bodyPr wrap="square" lIns="0" tIns="0" rIns="0" bIns="0" rtlCol="0"/>
            <a:lstStyle/>
            <a:p>
              <a:endParaRPr/>
            </a:p>
          </p:txBody>
        </p:sp>
        <p:sp>
          <p:nvSpPr>
            <p:cNvPr id="9" name="object 9"/>
            <p:cNvSpPr/>
            <p:nvPr/>
          </p:nvSpPr>
          <p:spPr>
            <a:xfrm>
              <a:off x="5750941" y="2278634"/>
              <a:ext cx="0" cy="565785"/>
            </a:xfrm>
            <a:custGeom>
              <a:avLst/>
              <a:gdLst/>
              <a:ahLst/>
              <a:cxnLst/>
              <a:rect l="l" t="t" r="r" b="b"/>
              <a:pathLst>
                <a:path h="565785">
                  <a:moveTo>
                    <a:pt x="0" y="0"/>
                  </a:moveTo>
                  <a:lnTo>
                    <a:pt x="0" y="565531"/>
                  </a:lnTo>
                </a:path>
              </a:pathLst>
            </a:custGeom>
            <a:ln w="6350">
              <a:solidFill>
                <a:srgbClr val="171717"/>
              </a:solidFill>
            </a:ln>
          </p:spPr>
          <p:txBody>
            <a:bodyPr wrap="square" lIns="0" tIns="0" rIns="0" bIns="0" rtlCol="0"/>
            <a:lstStyle/>
            <a:p>
              <a:endParaRPr/>
            </a:p>
          </p:txBody>
        </p:sp>
        <p:sp>
          <p:nvSpPr>
            <p:cNvPr id="10" name="object 10"/>
            <p:cNvSpPr/>
            <p:nvPr/>
          </p:nvSpPr>
          <p:spPr>
            <a:xfrm>
              <a:off x="3819652" y="1638554"/>
              <a:ext cx="4699000" cy="1845945"/>
            </a:xfrm>
            <a:custGeom>
              <a:avLst/>
              <a:gdLst/>
              <a:ahLst/>
              <a:cxnLst/>
              <a:rect l="l" t="t" r="r" b="b"/>
              <a:pathLst>
                <a:path w="4699000" h="1845945">
                  <a:moveTo>
                    <a:pt x="3760089" y="0"/>
                  </a:moveTo>
                  <a:lnTo>
                    <a:pt x="3760089" y="652779"/>
                  </a:lnTo>
                </a:path>
                <a:path w="4699000" h="1845945">
                  <a:moveTo>
                    <a:pt x="100964" y="646429"/>
                  </a:moveTo>
                  <a:lnTo>
                    <a:pt x="3766439" y="646429"/>
                  </a:lnTo>
                </a:path>
                <a:path w="4699000" h="1845945">
                  <a:moveTo>
                    <a:pt x="0" y="1199261"/>
                  </a:moveTo>
                  <a:lnTo>
                    <a:pt x="4699000" y="1199261"/>
                  </a:lnTo>
                </a:path>
                <a:path w="4699000" h="1845945">
                  <a:moveTo>
                    <a:pt x="6350" y="1192911"/>
                  </a:moveTo>
                  <a:lnTo>
                    <a:pt x="6350" y="1845691"/>
                  </a:lnTo>
                </a:path>
                <a:path w="4699000" h="1845945">
                  <a:moveTo>
                    <a:pt x="4692650" y="1192911"/>
                  </a:moveTo>
                  <a:lnTo>
                    <a:pt x="4692650" y="1845691"/>
                  </a:lnTo>
                </a:path>
                <a:path w="4699000" h="1845945">
                  <a:moveTo>
                    <a:pt x="100964" y="6350"/>
                  </a:moveTo>
                  <a:lnTo>
                    <a:pt x="3766439" y="6350"/>
                  </a:lnTo>
                </a:path>
                <a:path w="4699000" h="1845945">
                  <a:moveTo>
                    <a:pt x="0" y="1839341"/>
                  </a:moveTo>
                  <a:lnTo>
                    <a:pt x="4699000" y="1839341"/>
                  </a:lnTo>
                </a:path>
              </a:pathLst>
            </a:custGeom>
            <a:ln w="12700">
              <a:solidFill>
                <a:srgbClr val="000000"/>
              </a:solidFill>
            </a:ln>
          </p:spPr>
          <p:txBody>
            <a:bodyPr wrap="square" lIns="0" tIns="0" rIns="0" bIns="0" rtlCol="0"/>
            <a:lstStyle/>
            <a:p>
              <a:endParaRPr/>
            </a:p>
          </p:txBody>
        </p:sp>
      </p:grpSp>
      <p:graphicFrame>
        <p:nvGraphicFramePr>
          <p:cNvPr id="11" name="object 11"/>
          <p:cNvGraphicFramePr>
            <a:graphicFrameLocks noGrp="1"/>
          </p:cNvGraphicFramePr>
          <p:nvPr>
            <p:extLst>
              <p:ext uri="{D42A27DB-BD31-4B8C-83A1-F6EECF244321}">
                <p14:modId xmlns:p14="http://schemas.microsoft.com/office/powerpoint/2010/main" val="2013308118"/>
              </p:ext>
            </p:extLst>
          </p:nvPr>
        </p:nvGraphicFramePr>
        <p:xfrm>
          <a:off x="4298060" y="1644904"/>
          <a:ext cx="2914650" cy="1832989"/>
        </p:xfrm>
        <a:graphic>
          <a:graphicData uri="http://schemas.openxmlformats.org/drawingml/2006/table">
            <a:tbl>
              <a:tblPr firstRow="1" bandRow="1">
                <a:tableStyleId>{2D5ABB26-0587-4C30-8999-92F81FD0307C}</a:tableStyleId>
              </a:tblPr>
              <a:tblGrid>
                <a:gridCol w="2914650">
                  <a:extLst>
                    <a:ext uri="{9D8B030D-6E8A-4147-A177-3AD203B41FA5}">
                      <a16:colId xmlns:a16="http://schemas.microsoft.com/office/drawing/2014/main" val="20000"/>
                    </a:ext>
                  </a:extLst>
                </a:gridCol>
              </a:tblGrid>
              <a:tr h="640079">
                <a:tc>
                  <a:txBody>
                    <a:bodyPr/>
                    <a:lstStyle/>
                    <a:p>
                      <a:pPr marL="431800" marR="119380" indent="-304800" algn="ctr">
                        <a:lnSpc>
                          <a:spcPts val="2520"/>
                        </a:lnSpc>
                      </a:pPr>
                      <a:r>
                        <a:rPr lang="ru-RU" sz="2100" b="1" spc="-5" dirty="0">
                          <a:solidFill>
                            <a:srgbClr val="001F5F"/>
                          </a:solidFill>
                          <a:latin typeface="Arial"/>
                          <a:cs typeface="Arial"/>
                        </a:rPr>
                        <a:t>ҚОСЫМША БІЛІМ БЕРУ</a:t>
                      </a:r>
                      <a:endParaRPr lang="ru-RU" sz="2100" dirty="0">
                        <a:latin typeface="Arial"/>
                        <a:cs typeface="Arial"/>
                      </a:endParaRPr>
                    </a:p>
                  </a:txBody>
                  <a:tcPr marL="0" marR="0" marT="0" marB="0"/>
                </a:tc>
                <a:extLst>
                  <a:ext uri="{0D108BD9-81ED-4DB2-BD59-A6C34878D82A}">
                    <a16:rowId xmlns:a16="http://schemas.microsoft.com/office/drawing/2014/main" val="10000"/>
                  </a:ext>
                </a:extLst>
              </a:tr>
              <a:tr h="552831">
                <a:tc>
                  <a:txBody>
                    <a:bodyPr/>
                    <a:lstStyle/>
                    <a:p>
                      <a:pPr algn="ctr">
                        <a:lnSpc>
                          <a:spcPct val="100000"/>
                        </a:lnSpc>
                      </a:pPr>
                      <a:endParaRPr lang="ru-KZ" sz="1800" dirty="0">
                        <a:latin typeface="Times New Roman"/>
                        <a:cs typeface="Times New Roman"/>
                      </a:endParaRPr>
                    </a:p>
                  </a:txBody>
                  <a:tcPr marL="0" marR="0" marT="0" marB="0"/>
                </a:tc>
                <a:extLst>
                  <a:ext uri="{0D108BD9-81ED-4DB2-BD59-A6C34878D82A}">
                    <a16:rowId xmlns:a16="http://schemas.microsoft.com/office/drawing/2014/main" val="10001"/>
                  </a:ext>
                </a:extLst>
              </a:tr>
              <a:tr h="640079">
                <a:tc>
                  <a:txBody>
                    <a:bodyPr/>
                    <a:lstStyle/>
                    <a:p>
                      <a:pPr marL="154305" marR="397510" algn="ctr">
                        <a:lnSpc>
                          <a:spcPts val="2520"/>
                        </a:lnSpc>
                      </a:pPr>
                      <a:r>
                        <a:rPr lang="ru-RU" sz="2100" b="1" spc="-5" dirty="0">
                          <a:solidFill>
                            <a:srgbClr val="001F5F"/>
                          </a:solidFill>
                          <a:latin typeface="Arial"/>
                          <a:cs typeface="Arial"/>
                        </a:rPr>
                        <a:t>БЕЙРЕСМИ БІЛІМ БЕРУ</a:t>
                      </a:r>
                      <a:endParaRPr lang="ru-RU" sz="2100" dirty="0">
                        <a:latin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12" name="object 12"/>
          <p:cNvSpPr/>
          <p:nvPr/>
        </p:nvSpPr>
        <p:spPr>
          <a:xfrm>
            <a:off x="406755" y="4652264"/>
            <a:ext cx="11230610" cy="4516120"/>
          </a:xfrm>
          <a:custGeom>
            <a:avLst/>
            <a:gdLst/>
            <a:ahLst/>
            <a:cxnLst/>
            <a:rect l="l" t="t" r="r" b="b"/>
            <a:pathLst>
              <a:path w="11230610" h="4516120">
                <a:moveTo>
                  <a:pt x="2345461" y="3987292"/>
                </a:moveTo>
                <a:lnTo>
                  <a:pt x="2345461" y="4516081"/>
                </a:lnTo>
              </a:path>
              <a:path w="11230610" h="4516120">
                <a:moveTo>
                  <a:pt x="0" y="4136390"/>
                </a:moveTo>
                <a:lnTo>
                  <a:pt x="2351811" y="4136390"/>
                </a:lnTo>
              </a:path>
              <a:path w="11230610" h="4516120">
                <a:moveTo>
                  <a:pt x="2345461" y="0"/>
                </a:moveTo>
                <a:lnTo>
                  <a:pt x="2345461" y="3449320"/>
                </a:lnTo>
              </a:path>
              <a:path w="11230610" h="4516120">
                <a:moveTo>
                  <a:pt x="0" y="1377950"/>
                </a:moveTo>
                <a:lnTo>
                  <a:pt x="2351811" y="1377950"/>
                </a:lnTo>
              </a:path>
              <a:path w="11230610" h="4516120">
                <a:moveTo>
                  <a:pt x="0" y="3023870"/>
                </a:moveTo>
                <a:lnTo>
                  <a:pt x="2351811" y="3023870"/>
                </a:lnTo>
              </a:path>
              <a:path w="11230610" h="4516120">
                <a:moveTo>
                  <a:pt x="6350" y="0"/>
                </a:moveTo>
                <a:lnTo>
                  <a:pt x="6350" y="4516081"/>
                </a:lnTo>
              </a:path>
              <a:path w="11230610" h="4516120">
                <a:moveTo>
                  <a:pt x="5030114" y="0"/>
                </a:moveTo>
                <a:lnTo>
                  <a:pt x="5030114" y="4516081"/>
                </a:lnTo>
              </a:path>
              <a:path w="11230610" h="4516120">
                <a:moveTo>
                  <a:pt x="8208670" y="0"/>
                </a:moveTo>
                <a:lnTo>
                  <a:pt x="8208670" y="4516081"/>
                </a:lnTo>
              </a:path>
              <a:path w="11230610" h="4516120">
                <a:moveTo>
                  <a:pt x="11224031" y="0"/>
                </a:moveTo>
                <a:lnTo>
                  <a:pt x="11224031" y="4516081"/>
                </a:lnTo>
              </a:path>
              <a:path w="11230610" h="4516120">
                <a:moveTo>
                  <a:pt x="0" y="6350"/>
                </a:moveTo>
                <a:lnTo>
                  <a:pt x="11230381" y="6350"/>
                </a:lnTo>
              </a:path>
              <a:path w="11230610" h="4516120">
                <a:moveTo>
                  <a:pt x="0" y="4509731"/>
                </a:moveTo>
                <a:lnTo>
                  <a:pt x="11230381" y="4509731"/>
                </a:lnTo>
              </a:path>
            </a:pathLst>
          </a:custGeom>
          <a:ln w="12700">
            <a:solidFill>
              <a:srgbClr val="000000"/>
            </a:solidFill>
          </a:ln>
        </p:spPr>
        <p:txBody>
          <a:bodyPr wrap="square" lIns="0" tIns="0" rIns="0" bIns="0" rtlCol="0"/>
          <a:lstStyle/>
          <a:p>
            <a:endParaRPr/>
          </a:p>
        </p:txBody>
      </p:sp>
      <p:sp>
        <p:nvSpPr>
          <p:cNvPr id="13" name="object 13"/>
          <p:cNvSpPr txBox="1"/>
          <p:nvPr/>
        </p:nvSpPr>
        <p:spPr>
          <a:xfrm>
            <a:off x="624941" y="4915027"/>
            <a:ext cx="1909445" cy="299720"/>
          </a:xfrm>
          <a:prstGeom prst="rect">
            <a:avLst/>
          </a:prstGeom>
        </p:spPr>
        <p:txBody>
          <a:bodyPr vert="horz" wrap="square" lIns="0" tIns="12700" rIns="0" bIns="0" rtlCol="0">
            <a:spAutoFit/>
          </a:bodyPr>
          <a:lstStyle/>
          <a:p>
            <a:pPr marL="12700" algn="ctr">
              <a:lnSpc>
                <a:spcPct val="100000"/>
              </a:lnSpc>
              <a:spcBef>
                <a:spcPts val="100"/>
              </a:spcBef>
            </a:pPr>
            <a:r>
              <a:rPr lang="ru-RU" b="1" i="1" spc="70" dirty="0" err="1">
                <a:solidFill>
                  <a:srgbClr val="001F5F"/>
                </a:solidFill>
                <a:latin typeface="Arial"/>
                <a:cs typeface="Arial"/>
              </a:rPr>
              <a:t>жіктеуіш</a:t>
            </a:r>
            <a:endParaRPr sz="1800" dirty="0">
              <a:latin typeface="Arial"/>
              <a:cs typeface="Arial"/>
            </a:endParaRPr>
          </a:p>
        </p:txBody>
      </p:sp>
      <p:sp>
        <p:nvSpPr>
          <p:cNvPr id="14" name="object 14"/>
          <p:cNvSpPr txBox="1"/>
          <p:nvPr/>
        </p:nvSpPr>
        <p:spPr>
          <a:xfrm>
            <a:off x="3169666" y="4640707"/>
            <a:ext cx="1847850" cy="299720"/>
          </a:xfrm>
          <a:prstGeom prst="rect">
            <a:avLst/>
          </a:prstGeom>
        </p:spPr>
        <p:txBody>
          <a:bodyPr vert="horz" wrap="square" lIns="0" tIns="12700" rIns="0" bIns="0" rtlCol="0">
            <a:spAutoFit/>
          </a:bodyPr>
          <a:lstStyle/>
          <a:p>
            <a:pPr marL="12700" algn="ctr">
              <a:lnSpc>
                <a:spcPct val="100000"/>
              </a:lnSpc>
              <a:spcBef>
                <a:spcPts val="100"/>
              </a:spcBef>
            </a:pPr>
            <a:r>
              <a:rPr lang="ru-RU" b="1" spc="-10" dirty="0">
                <a:latin typeface="Arial"/>
                <a:cs typeface="Arial"/>
              </a:rPr>
              <a:t>ҮЗДІКСІЗ</a:t>
            </a:r>
            <a:endParaRPr lang="ru-RU" sz="1800" dirty="0">
              <a:latin typeface="Arial"/>
              <a:cs typeface="Arial"/>
            </a:endParaRPr>
          </a:p>
        </p:txBody>
      </p:sp>
      <p:sp>
        <p:nvSpPr>
          <p:cNvPr id="15" name="object 15"/>
          <p:cNvSpPr txBox="1"/>
          <p:nvPr/>
        </p:nvSpPr>
        <p:spPr>
          <a:xfrm>
            <a:off x="3562858" y="5189346"/>
            <a:ext cx="1240282" cy="289823"/>
          </a:xfrm>
          <a:prstGeom prst="rect">
            <a:avLst/>
          </a:prstGeom>
        </p:spPr>
        <p:txBody>
          <a:bodyPr vert="horz" wrap="square" lIns="0" tIns="12700" rIns="0" bIns="0" rtlCol="0">
            <a:spAutoFit/>
          </a:bodyPr>
          <a:lstStyle/>
          <a:p>
            <a:pPr marL="12700">
              <a:lnSpc>
                <a:spcPct val="100000"/>
              </a:lnSpc>
              <a:spcBef>
                <a:spcPts val="100"/>
              </a:spcBef>
            </a:pPr>
            <a:r>
              <a:rPr lang="kk-KZ" sz="1800" b="1" spc="-5" dirty="0">
                <a:latin typeface="Arial"/>
                <a:cs typeface="Arial"/>
              </a:rPr>
              <a:t>ҚРЗ </a:t>
            </a:r>
            <a:r>
              <a:rPr lang="ru-RU" sz="1800" b="1" spc="-5" dirty="0">
                <a:latin typeface="Arial"/>
                <a:cs typeface="Arial"/>
              </a:rPr>
              <a:t>12 </a:t>
            </a:r>
            <a:r>
              <a:rPr lang="ru-RU" sz="1800" b="1" spc="-5" dirty="0" err="1">
                <a:latin typeface="Arial"/>
                <a:cs typeface="Arial"/>
              </a:rPr>
              <a:t>бап</a:t>
            </a:r>
            <a:endParaRPr sz="1800" dirty="0">
              <a:latin typeface="Arial"/>
              <a:cs typeface="Arial"/>
            </a:endParaRPr>
          </a:p>
        </p:txBody>
      </p:sp>
      <p:sp>
        <p:nvSpPr>
          <p:cNvPr id="16" name="object 16"/>
          <p:cNvSpPr txBox="1"/>
          <p:nvPr/>
        </p:nvSpPr>
        <p:spPr>
          <a:xfrm>
            <a:off x="6186932" y="4640707"/>
            <a:ext cx="2076170" cy="289823"/>
          </a:xfrm>
          <a:prstGeom prst="rect">
            <a:avLst/>
          </a:prstGeom>
        </p:spPr>
        <p:txBody>
          <a:bodyPr vert="horz" wrap="square" lIns="0" tIns="12700" rIns="0" bIns="0" rtlCol="0">
            <a:spAutoFit/>
          </a:bodyPr>
          <a:lstStyle/>
          <a:p>
            <a:pPr marL="12700">
              <a:lnSpc>
                <a:spcPct val="100000"/>
              </a:lnSpc>
              <a:spcBef>
                <a:spcPts val="100"/>
              </a:spcBef>
            </a:pPr>
            <a:r>
              <a:rPr lang="kk-KZ" sz="1800" b="1" spc="-10" dirty="0">
                <a:latin typeface="Arial"/>
                <a:cs typeface="Arial"/>
              </a:rPr>
              <a:t>МЕКТЕПТЕН ТЫС</a:t>
            </a:r>
            <a:endParaRPr sz="1800" dirty="0">
              <a:latin typeface="Arial"/>
              <a:cs typeface="Arial"/>
            </a:endParaRPr>
          </a:p>
        </p:txBody>
      </p:sp>
      <p:sp>
        <p:nvSpPr>
          <p:cNvPr id="17" name="object 17"/>
          <p:cNvSpPr txBox="1"/>
          <p:nvPr/>
        </p:nvSpPr>
        <p:spPr>
          <a:xfrm>
            <a:off x="6260084" y="5189346"/>
            <a:ext cx="1529715" cy="566822"/>
          </a:xfrm>
          <a:prstGeom prst="rect">
            <a:avLst/>
          </a:prstGeom>
        </p:spPr>
        <p:txBody>
          <a:bodyPr vert="horz" wrap="square" lIns="0" tIns="12700" rIns="0" bIns="0" rtlCol="0">
            <a:spAutoFit/>
          </a:bodyPr>
          <a:lstStyle/>
          <a:p>
            <a:pPr marL="12700">
              <a:lnSpc>
                <a:spcPct val="100000"/>
              </a:lnSpc>
              <a:spcBef>
                <a:spcPts val="100"/>
              </a:spcBef>
            </a:pPr>
            <a:r>
              <a:rPr lang="kk-KZ" sz="1800" b="1" spc="-5" dirty="0">
                <a:latin typeface="Arial"/>
                <a:cs typeface="Arial"/>
              </a:rPr>
              <a:t>ҚРЗ 1 бап </a:t>
            </a:r>
            <a:r>
              <a:rPr lang="ru-RU" b="1" spc="-5" dirty="0">
                <a:latin typeface="Arial"/>
                <a:cs typeface="Arial"/>
              </a:rPr>
              <a:t>38-3 </a:t>
            </a:r>
            <a:r>
              <a:rPr lang="ru-RU" b="1" spc="-5" dirty="0" err="1">
                <a:latin typeface="Arial"/>
                <a:cs typeface="Arial"/>
              </a:rPr>
              <a:t>тарма</a:t>
            </a:r>
            <a:r>
              <a:rPr lang="kk-KZ" b="1" spc="-5" dirty="0">
                <a:latin typeface="Arial"/>
                <a:cs typeface="Arial"/>
              </a:rPr>
              <a:t>ғы</a:t>
            </a:r>
            <a:r>
              <a:rPr lang="ru-RU" b="1" spc="-20" dirty="0">
                <a:latin typeface="Arial"/>
                <a:cs typeface="Arial"/>
              </a:rPr>
              <a:t> </a:t>
            </a:r>
            <a:endParaRPr sz="1800" dirty="0">
              <a:latin typeface="Arial"/>
              <a:cs typeface="Arial"/>
            </a:endParaRPr>
          </a:p>
        </p:txBody>
      </p:sp>
      <p:sp>
        <p:nvSpPr>
          <p:cNvPr id="18" name="object 18"/>
          <p:cNvSpPr txBox="1"/>
          <p:nvPr/>
        </p:nvSpPr>
        <p:spPr>
          <a:xfrm>
            <a:off x="8648192" y="4640707"/>
            <a:ext cx="2951480" cy="843821"/>
          </a:xfrm>
          <a:prstGeom prst="rect">
            <a:avLst/>
          </a:prstGeom>
        </p:spPr>
        <p:txBody>
          <a:bodyPr vert="horz" wrap="square" lIns="0" tIns="12700" rIns="0" bIns="0" rtlCol="0">
            <a:spAutoFit/>
          </a:bodyPr>
          <a:lstStyle/>
          <a:p>
            <a:pPr algn="ctr">
              <a:lnSpc>
                <a:spcPct val="100000"/>
              </a:lnSpc>
              <a:spcBef>
                <a:spcPts val="100"/>
              </a:spcBef>
            </a:pPr>
            <a:r>
              <a:rPr lang="ru-RU" b="1" spc="-5" dirty="0" err="1">
                <a:latin typeface="Arial"/>
                <a:cs typeface="Arial"/>
              </a:rPr>
              <a:t>Бейіндік</a:t>
            </a:r>
            <a:r>
              <a:rPr lang="ru-RU" b="1" spc="-5" dirty="0">
                <a:latin typeface="Arial"/>
                <a:cs typeface="Arial"/>
              </a:rPr>
              <a:t> (</a:t>
            </a:r>
            <a:r>
              <a:rPr lang="ru-RU" b="1" spc="-5" dirty="0" err="1">
                <a:latin typeface="Arial"/>
                <a:cs typeface="Arial"/>
              </a:rPr>
              <a:t>кәсіпке</a:t>
            </a:r>
            <a:r>
              <a:rPr lang="ru-RU" b="1" spc="-5" dirty="0">
                <a:latin typeface="Arial"/>
                <a:cs typeface="Arial"/>
              </a:rPr>
              <a:t> </a:t>
            </a:r>
            <a:r>
              <a:rPr lang="ru-RU" b="1" spc="-5" dirty="0" err="1">
                <a:latin typeface="Arial"/>
                <a:cs typeface="Arial"/>
              </a:rPr>
              <a:t>дейінгі</a:t>
            </a:r>
            <a:r>
              <a:rPr lang="ru-RU" b="1" spc="-5" dirty="0">
                <a:latin typeface="Arial"/>
                <a:cs typeface="Arial"/>
              </a:rPr>
              <a:t>) </a:t>
            </a:r>
            <a:r>
              <a:rPr lang="ru-RU" b="1" spc="-5" dirty="0" err="1">
                <a:latin typeface="Arial"/>
                <a:cs typeface="Arial"/>
              </a:rPr>
              <a:t>қосымша</a:t>
            </a:r>
            <a:r>
              <a:rPr lang="ru-RU" b="1" spc="-5" dirty="0">
                <a:latin typeface="Arial"/>
                <a:cs typeface="Arial"/>
              </a:rPr>
              <a:t> 5-1) ҚРЗ </a:t>
            </a:r>
            <a:r>
              <a:rPr lang="ru-RU" b="1" spc="-5" dirty="0" err="1">
                <a:latin typeface="Arial"/>
                <a:cs typeface="Arial"/>
              </a:rPr>
              <a:t>енгізу</a:t>
            </a:r>
            <a:r>
              <a:rPr lang="ru-RU" b="1" spc="-5" dirty="0">
                <a:latin typeface="Arial"/>
                <a:cs typeface="Arial"/>
              </a:rPr>
              <a:t> керек</a:t>
            </a:r>
            <a:endParaRPr sz="1800" dirty="0">
              <a:latin typeface="Arial"/>
              <a:cs typeface="Arial"/>
            </a:endParaRPr>
          </a:p>
        </p:txBody>
      </p:sp>
      <p:sp>
        <p:nvSpPr>
          <p:cNvPr id="19" name="object 19"/>
          <p:cNvSpPr txBox="1"/>
          <p:nvPr/>
        </p:nvSpPr>
        <p:spPr>
          <a:xfrm>
            <a:off x="-16131" y="6602240"/>
            <a:ext cx="2667635" cy="289823"/>
          </a:xfrm>
          <a:prstGeom prst="rect">
            <a:avLst/>
          </a:prstGeom>
        </p:spPr>
        <p:txBody>
          <a:bodyPr vert="horz" wrap="square" lIns="0" tIns="12700" rIns="0" bIns="0" rtlCol="0">
            <a:spAutoFit/>
          </a:bodyPr>
          <a:lstStyle/>
          <a:p>
            <a:pPr marL="12700" marR="5080" indent="581660" algn="ctr">
              <a:lnSpc>
                <a:spcPct val="100000"/>
              </a:lnSpc>
              <a:spcBef>
                <a:spcPts val="100"/>
              </a:spcBef>
            </a:pPr>
            <a:r>
              <a:rPr lang="ru-RU" b="1" i="1" spc="15" dirty="0" err="1">
                <a:solidFill>
                  <a:srgbClr val="001F5F"/>
                </a:solidFill>
                <a:latin typeface="Arial"/>
                <a:cs typeface="Arial"/>
              </a:rPr>
              <a:t>қызмет</a:t>
            </a:r>
            <a:r>
              <a:rPr lang="ru-RU" b="1" i="1" spc="15" dirty="0">
                <a:solidFill>
                  <a:srgbClr val="001F5F"/>
                </a:solidFill>
                <a:latin typeface="Arial"/>
                <a:cs typeface="Arial"/>
              </a:rPr>
              <a:t> </a:t>
            </a:r>
            <a:r>
              <a:rPr lang="ru-RU" b="1" i="1" spc="15" dirty="0" err="1">
                <a:solidFill>
                  <a:srgbClr val="001F5F"/>
                </a:solidFill>
                <a:latin typeface="Arial"/>
                <a:cs typeface="Arial"/>
              </a:rPr>
              <a:t>түрлері</a:t>
            </a:r>
            <a:endParaRPr sz="1800" dirty="0">
              <a:latin typeface="Arial"/>
              <a:cs typeface="Arial"/>
            </a:endParaRPr>
          </a:p>
        </p:txBody>
      </p:sp>
      <p:sp>
        <p:nvSpPr>
          <p:cNvPr id="20" name="object 20"/>
          <p:cNvSpPr txBox="1"/>
          <p:nvPr/>
        </p:nvSpPr>
        <p:spPr>
          <a:xfrm>
            <a:off x="2761233" y="6012307"/>
            <a:ext cx="2667635" cy="1687641"/>
          </a:xfrm>
          <a:prstGeom prst="rect">
            <a:avLst/>
          </a:prstGeom>
        </p:spPr>
        <p:txBody>
          <a:bodyPr vert="horz" wrap="square" lIns="0" tIns="12700" rIns="0" bIns="0" rtlCol="0">
            <a:spAutoFit/>
          </a:bodyPr>
          <a:lstStyle/>
          <a:p>
            <a:pPr marL="12065" marR="5080" indent="-4445" algn="ctr">
              <a:lnSpc>
                <a:spcPct val="100000"/>
              </a:lnSpc>
              <a:spcBef>
                <a:spcPts val="100"/>
              </a:spcBef>
              <a:tabLst>
                <a:tab pos="786765" algn="l"/>
              </a:tabLst>
            </a:pPr>
            <a:r>
              <a:rPr lang="ru-RU" dirty="0">
                <a:latin typeface="Arial"/>
                <a:cs typeface="Arial"/>
              </a:rPr>
              <a:t>«</a:t>
            </a:r>
            <a:r>
              <a:rPr lang="ru-RU" dirty="0" err="1">
                <a:latin typeface="Arial"/>
                <a:cs typeface="Arial"/>
              </a:rPr>
              <a:t>Балабақшалардағы</a:t>
            </a:r>
            <a:r>
              <a:rPr lang="ru-RU" dirty="0">
                <a:latin typeface="Arial"/>
                <a:cs typeface="Arial"/>
              </a:rPr>
              <a:t>» </a:t>
            </a:r>
            <a:r>
              <a:rPr lang="ru-RU" dirty="0" err="1">
                <a:latin typeface="Arial"/>
                <a:cs typeface="Arial"/>
              </a:rPr>
              <a:t>барлық</a:t>
            </a:r>
            <a:r>
              <a:rPr lang="ru-RU" dirty="0">
                <a:latin typeface="Arial"/>
                <a:cs typeface="Arial"/>
              </a:rPr>
              <a:t> </a:t>
            </a:r>
            <a:r>
              <a:rPr lang="ru-RU" dirty="0" err="1">
                <a:latin typeface="Arial"/>
                <a:cs typeface="Arial"/>
              </a:rPr>
              <a:t>үйірмелер</a:t>
            </a:r>
            <a:r>
              <a:rPr lang="ru-RU" dirty="0">
                <a:latin typeface="Arial"/>
                <a:cs typeface="Arial"/>
              </a:rPr>
              <a:t>, </a:t>
            </a:r>
            <a:r>
              <a:rPr lang="ru-RU" dirty="0" err="1">
                <a:latin typeface="Arial"/>
                <a:cs typeface="Arial"/>
              </a:rPr>
              <a:t>секциялар</a:t>
            </a:r>
            <a:r>
              <a:rPr lang="ru-RU" dirty="0">
                <a:latin typeface="Arial"/>
                <a:cs typeface="Arial"/>
              </a:rPr>
              <a:t>, </a:t>
            </a:r>
            <a:r>
              <a:rPr lang="ru-RU" dirty="0" err="1">
                <a:latin typeface="Arial"/>
                <a:cs typeface="Arial"/>
              </a:rPr>
              <a:t>клубтар</a:t>
            </a:r>
            <a:r>
              <a:rPr lang="ru-RU" dirty="0">
                <a:latin typeface="Arial"/>
                <a:cs typeface="Arial"/>
              </a:rPr>
              <a:t>- </a:t>
            </a:r>
            <a:r>
              <a:rPr lang="ru-RU" dirty="0" err="1" smtClean="0">
                <a:latin typeface="Arial"/>
                <a:cs typeface="Arial"/>
              </a:rPr>
              <a:t>мектептер-колледждер</a:t>
            </a:r>
            <a:r>
              <a:rPr lang="ru-RU" dirty="0" smtClean="0">
                <a:latin typeface="Arial"/>
                <a:cs typeface="Arial"/>
              </a:rPr>
              <a:t>.</a:t>
            </a:r>
            <a:endParaRPr lang="ru-RU" dirty="0">
              <a:latin typeface="Arial"/>
              <a:cs typeface="Arial"/>
            </a:endParaRPr>
          </a:p>
          <a:p>
            <a:pPr marL="12065" marR="5080" indent="-4445" algn="ctr">
              <a:lnSpc>
                <a:spcPct val="100000"/>
              </a:lnSpc>
              <a:spcBef>
                <a:spcPts val="100"/>
              </a:spcBef>
              <a:tabLst>
                <a:tab pos="786765" algn="l"/>
              </a:tabLst>
            </a:pPr>
            <a:r>
              <a:rPr lang="ru-RU" dirty="0" err="1">
                <a:latin typeface="Arial"/>
                <a:cs typeface="Arial"/>
              </a:rPr>
              <a:t>Мектептер</a:t>
            </a:r>
            <a:r>
              <a:rPr lang="ru-RU" dirty="0">
                <a:latin typeface="Arial"/>
                <a:cs typeface="Arial"/>
              </a:rPr>
              <a:t> </a:t>
            </a:r>
            <a:r>
              <a:rPr lang="ru-RU" dirty="0" err="1">
                <a:latin typeface="Arial"/>
                <a:cs typeface="Arial"/>
              </a:rPr>
              <a:t>жанынан</a:t>
            </a:r>
            <a:r>
              <a:rPr lang="ru-RU" dirty="0">
                <a:latin typeface="Arial"/>
                <a:cs typeface="Arial"/>
              </a:rPr>
              <a:t> </a:t>
            </a:r>
            <a:r>
              <a:rPr lang="ru-RU" dirty="0" smtClean="0">
                <a:latin typeface="Arial"/>
                <a:cs typeface="Arial"/>
              </a:rPr>
              <a:t>ОӨК </a:t>
            </a:r>
            <a:r>
              <a:rPr lang="ru-RU" dirty="0" err="1">
                <a:latin typeface="Arial"/>
                <a:cs typeface="Arial"/>
              </a:rPr>
              <a:t>құру</a:t>
            </a:r>
            <a:endParaRPr sz="1800" dirty="0">
              <a:latin typeface="Arial"/>
              <a:cs typeface="Arial"/>
            </a:endParaRPr>
          </a:p>
        </p:txBody>
      </p:sp>
      <p:sp>
        <p:nvSpPr>
          <p:cNvPr id="21" name="object 21"/>
          <p:cNvSpPr txBox="1"/>
          <p:nvPr/>
        </p:nvSpPr>
        <p:spPr>
          <a:xfrm>
            <a:off x="5490464" y="6286627"/>
            <a:ext cx="2804160" cy="1397819"/>
          </a:xfrm>
          <a:prstGeom prst="rect">
            <a:avLst/>
          </a:prstGeom>
        </p:spPr>
        <p:txBody>
          <a:bodyPr vert="horz" wrap="square" lIns="0" tIns="12700" rIns="0" bIns="0" rtlCol="0">
            <a:spAutoFit/>
          </a:bodyPr>
          <a:lstStyle/>
          <a:p>
            <a:pPr marL="12700" marR="5080" indent="125730" algn="ctr">
              <a:lnSpc>
                <a:spcPct val="100000"/>
              </a:lnSpc>
              <a:spcBef>
                <a:spcPts val="100"/>
              </a:spcBef>
            </a:pPr>
            <a:r>
              <a:rPr lang="ru-RU" spc="-10" dirty="0" err="1">
                <a:latin typeface="Arial"/>
                <a:cs typeface="Arial"/>
              </a:rPr>
              <a:t>Оқушылар</a:t>
            </a:r>
            <a:r>
              <a:rPr lang="ru-RU" spc="-10" dirty="0">
                <a:latin typeface="Arial"/>
                <a:cs typeface="Arial"/>
              </a:rPr>
              <a:t> </a:t>
            </a:r>
            <a:r>
              <a:rPr lang="ru-RU" spc="-10" dirty="0" err="1">
                <a:latin typeface="Arial"/>
                <a:cs typeface="Arial"/>
              </a:rPr>
              <a:t>сарайлары</a:t>
            </a:r>
            <a:r>
              <a:rPr lang="ru-RU" spc="-10" dirty="0">
                <a:latin typeface="Arial"/>
                <a:cs typeface="Arial"/>
              </a:rPr>
              <a:t>, </a:t>
            </a:r>
            <a:r>
              <a:rPr lang="ru-RU" spc="-10" dirty="0" err="1">
                <a:latin typeface="Arial"/>
                <a:cs typeface="Arial"/>
              </a:rPr>
              <a:t>оқушылар</a:t>
            </a:r>
            <a:r>
              <a:rPr lang="ru-RU" spc="-10" dirty="0">
                <a:latin typeface="Arial"/>
                <a:cs typeface="Arial"/>
              </a:rPr>
              <a:t> </a:t>
            </a:r>
            <a:r>
              <a:rPr lang="ru-RU" spc="-10" dirty="0" err="1">
                <a:latin typeface="Arial"/>
                <a:cs typeface="Arial"/>
              </a:rPr>
              <a:t>үйлері</a:t>
            </a:r>
            <a:r>
              <a:rPr lang="ru-RU" spc="-10" dirty="0">
                <a:latin typeface="Arial"/>
                <a:cs typeface="Arial"/>
              </a:rPr>
              <a:t>, </a:t>
            </a:r>
            <a:r>
              <a:rPr lang="ru-RU" spc="-10" dirty="0" err="1">
                <a:latin typeface="Arial"/>
                <a:cs typeface="Arial"/>
              </a:rPr>
              <a:t>орталықтар</a:t>
            </a:r>
            <a:r>
              <a:rPr lang="ru-RU" spc="-10" dirty="0">
                <a:latin typeface="Arial"/>
                <a:cs typeface="Arial"/>
              </a:rPr>
              <a:t> мен </a:t>
            </a:r>
            <a:r>
              <a:rPr lang="ru-RU" spc="-10" dirty="0" err="1">
                <a:latin typeface="Arial"/>
                <a:cs typeface="Arial"/>
              </a:rPr>
              <a:t>станциялар</a:t>
            </a:r>
            <a:r>
              <a:rPr lang="ru-RU" spc="-10" dirty="0">
                <a:latin typeface="Arial"/>
                <a:cs typeface="Arial"/>
              </a:rPr>
              <a:t>, </a:t>
            </a:r>
            <a:r>
              <a:rPr lang="ru-RU" spc="-10" dirty="0" err="1">
                <a:latin typeface="Arial"/>
                <a:cs typeface="Arial"/>
              </a:rPr>
              <a:t>балалар</a:t>
            </a:r>
            <a:r>
              <a:rPr lang="ru-RU" spc="-10" dirty="0">
                <a:latin typeface="Arial"/>
                <a:cs typeface="Arial"/>
              </a:rPr>
              <a:t> </a:t>
            </a:r>
            <a:r>
              <a:rPr lang="ru-RU" spc="-10" dirty="0" err="1">
                <a:latin typeface="Arial"/>
                <a:cs typeface="Arial"/>
              </a:rPr>
              <a:t>лагерлері</a:t>
            </a:r>
            <a:r>
              <a:rPr lang="ru-RU" spc="-10" dirty="0">
                <a:latin typeface="Arial"/>
                <a:cs typeface="Arial"/>
              </a:rPr>
              <a:t>, аула </a:t>
            </a:r>
            <a:r>
              <a:rPr lang="ru-RU" spc="-10" dirty="0" err="1">
                <a:latin typeface="Arial"/>
                <a:cs typeface="Arial"/>
              </a:rPr>
              <a:t>клубтары</a:t>
            </a:r>
            <a:endParaRPr sz="1800" dirty="0">
              <a:latin typeface="Arial"/>
              <a:cs typeface="Arial"/>
            </a:endParaRPr>
          </a:p>
        </p:txBody>
      </p:sp>
      <p:sp>
        <p:nvSpPr>
          <p:cNvPr id="22" name="object 22"/>
          <p:cNvSpPr txBox="1"/>
          <p:nvPr/>
        </p:nvSpPr>
        <p:spPr>
          <a:xfrm>
            <a:off x="8646668" y="6149466"/>
            <a:ext cx="2953385" cy="1674817"/>
          </a:xfrm>
          <a:prstGeom prst="rect">
            <a:avLst/>
          </a:prstGeom>
        </p:spPr>
        <p:txBody>
          <a:bodyPr vert="horz" wrap="square" lIns="0" tIns="12700" rIns="0" bIns="0" rtlCol="0">
            <a:spAutoFit/>
          </a:bodyPr>
          <a:lstStyle/>
          <a:p>
            <a:pPr marL="12700" marR="5080" indent="-1905" algn="ctr">
              <a:lnSpc>
                <a:spcPct val="100000"/>
              </a:lnSpc>
              <a:spcBef>
                <a:spcPts val="100"/>
              </a:spcBef>
              <a:tabLst>
                <a:tab pos="908685" algn="l"/>
              </a:tabLst>
            </a:pPr>
            <a:r>
              <a:rPr lang="ru-RU" spc="-15" dirty="0" err="1">
                <a:latin typeface="Arial"/>
                <a:cs typeface="Arial"/>
              </a:rPr>
              <a:t>Балалар</a:t>
            </a:r>
            <a:r>
              <a:rPr lang="ru-RU" spc="-15" dirty="0">
                <a:latin typeface="Arial"/>
                <a:cs typeface="Arial"/>
              </a:rPr>
              <a:t> </a:t>
            </a:r>
            <a:r>
              <a:rPr lang="ru-RU" spc="-15" dirty="0" err="1">
                <a:latin typeface="Arial"/>
                <a:cs typeface="Arial"/>
              </a:rPr>
              <a:t>музыкалық</a:t>
            </a:r>
            <a:r>
              <a:rPr lang="ru-RU" spc="-15" dirty="0">
                <a:latin typeface="Arial"/>
                <a:cs typeface="Arial"/>
              </a:rPr>
              <a:t> </a:t>
            </a:r>
            <a:r>
              <a:rPr lang="ru-RU" spc="-15" dirty="0" err="1">
                <a:latin typeface="Arial"/>
                <a:cs typeface="Arial"/>
              </a:rPr>
              <a:t>мектептері</a:t>
            </a:r>
            <a:r>
              <a:rPr lang="ru-RU" spc="-15" dirty="0">
                <a:latin typeface="Arial"/>
                <a:cs typeface="Arial"/>
              </a:rPr>
              <a:t> </a:t>
            </a:r>
            <a:r>
              <a:rPr lang="ru-RU" spc="-15" dirty="0" err="1">
                <a:latin typeface="Arial"/>
                <a:cs typeface="Arial"/>
              </a:rPr>
              <a:t>көркемсурет</a:t>
            </a:r>
            <a:r>
              <a:rPr lang="ru-RU" spc="-15" dirty="0">
                <a:latin typeface="Arial"/>
                <a:cs typeface="Arial"/>
              </a:rPr>
              <a:t> </a:t>
            </a:r>
            <a:r>
              <a:rPr lang="ru-RU" spc="-15" dirty="0" err="1">
                <a:latin typeface="Arial"/>
                <a:cs typeface="Arial"/>
              </a:rPr>
              <a:t>мектептері</a:t>
            </a:r>
            <a:r>
              <a:rPr lang="ru-RU" spc="-15" dirty="0">
                <a:latin typeface="Arial"/>
                <a:cs typeface="Arial"/>
              </a:rPr>
              <a:t>, </a:t>
            </a:r>
            <a:r>
              <a:rPr lang="ru-RU" spc="-15" dirty="0" err="1">
                <a:latin typeface="Arial"/>
                <a:cs typeface="Arial"/>
              </a:rPr>
              <a:t>өнер</a:t>
            </a:r>
            <a:r>
              <a:rPr lang="ru-RU" spc="-15" dirty="0">
                <a:latin typeface="Arial"/>
                <a:cs typeface="Arial"/>
              </a:rPr>
              <a:t> </a:t>
            </a:r>
            <a:r>
              <a:rPr lang="ru-RU" spc="-15" dirty="0" err="1">
                <a:latin typeface="Arial"/>
                <a:cs typeface="Arial"/>
              </a:rPr>
              <a:t>мектептері</a:t>
            </a:r>
            <a:r>
              <a:rPr lang="ru-RU" spc="-15" dirty="0">
                <a:latin typeface="Arial"/>
                <a:cs typeface="Arial"/>
              </a:rPr>
              <a:t>, </a:t>
            </a:r>
            <a:r>
              <a:rPr lang="ru-RU" spc="-15" dirty="0" err="1">
                <a:latin typeface="Arial"/>
                <a:cs typeface="Arial"/>
              </a:rPr>
              <a:t>Болашақ</a:t>
            </a:r>
            <a:r>
              <a:rPr lang="ru-RU" spc="-15" dirty="0">
                <a:latin typeface="Arial"/>
                <a:cs typeface="Arial"/>
              </a:rPr>
              <a:t> </a:t>
            </a:r>
            <a:r>
              <a:rPr lang="ru-RU" spc="-15" dirty="0" err="1">
                <a:latin typeface="Arial"/>
                <a:cs typeface="Arial"/>
              </a:rPr>
              <a:t>инженерлер</a:t>
            </a:r>
            <a:r>
              <a:rPr lang="ru-RU" spc="-15" dirty="0">
                <a:latin typeface="Arial"/>
                <a:cs typeface="Arial"/>
              </a:rPr>
              <a:t> </a:t>
            </a:r>
            <a:r>
              <a:rPr lang="ru-RU" spc="-15" dirty="0" err="1">
                <a:latin typeface="Arial"/>
                <a:cs typeface="Arial"/>
              </a:rPr>
              <a:t>мектебі</a:t>
            </a:r>
            <a:r>
              <a:rPr lang="ru-RU" spc="-15" dirty="0">
                <a:latin typeface="Arial"/>
                <a:cs typeface="Arial"/>
              </a:rPr>
              <a:t>, </a:t>
            </a:r>
            <a:r>
              <a:rPr lang="ru-RU" spc="-15" dirty="0" err="1">
                <a:latin typeface="Arial"/>
                <a:cs typeface="Arial"/>
              </a:rPr>
              <a:t>әуе</a:t>
            </a:r>
            <a:r>
              <a:rPr lang="ru-RU" spc="-15" dirty="0">
                <a:latin typeface="Arial"/>
                <a:cs typeface="Arial"/>
              </a:rPr>
              <a:t> </a:t>
            </a:r>
            <a:r>
              <a:rPr lang="ru-RU" spc="-15" dirty="0" err="1">
                <a:latin typeface="Arial"/>
                <a:cs typeface="Arial"/>
              </a:rPr>
              <a:t>ұшқыштары</a:t>
            </a:r>
            <a:r>
              <a:rPr lang="ru-RU" spc="-15" dirty="0">
                <a:latin typeface="Arial"/>
                <a:cs typeface="Arial"/>
              </a:rPr>
              <a:t> </a:t>
            </a:r>
            <a:r>
              <a:rPr lang="ru-RU" spc="-15" dirty="0" err="1">
                <a:latin typeface="Arial"/>
                <a:cs typeface="Arial"/>
              </a:rPr>
              <a:t>мектебі</a:t>
            </a:r>
            <a:endParaRPr sz="1800" dirty="0">
              <a:latin typeface="Arial"/>
              <a:cs typeface="Arial"/>
            </a:endParaRPr>
          </a:p>
        </p:txBody>
      </p:sp>
      <p:sp>
        <p:nvSpPr>
          <p:cNvPr id="23" name="object 23"/>
          <p:cNvSpPr txBox="1"/>
          <p:nvPr/>
        </p:nvSpPr>
        <p:spPr>
          <a:xfrm>
            <a:off x="1069949" y="7940420"/>
            <a:ext cx="1056640" cy="574040"/>
          </a:xfrm>
          <a:prstGeom prst="rect">
            <a:avLst/>
          </a:prstGeom>
        </p:spPr>
        <p:txBody>
          <a:bodyPr vert="horz" wrap="square" lIns="0" tIns="12700" rIns="0" bIns="0" rtlCol="0">
            <a:spAutoFit/>
          </a:bodyPr>
          <a:lstStyle/>
          <a:p>
            <a:pPr marL="125095" marR="5080" indent="-113030">
              <a:lnSpc>
                <a:spcPct val="100000"/>
              </a:lnSpc>
              <a:spcBef>
                <a:spcPts val="100"/>
              </a:spcBef>
            </a:pPr>
            <a:r>
              <a:rPr lang="ru-RU" b="1" i="1" spc="25" dirty="0" err="1">
                <a:solidFill>
                  <a:srgbClr val="001F5F"/>
                </a:solidFill>
                <a:latin typeface="Arial"/>
                <a:cs typeface="Arial"/>
              </a:rPr>
              <a:t>сыртқы</a:t>
            </a:r>
            <a:r>
              <a:rPr lang="ru-RU" b="1" i="1" spc="25" dirty="0">
                <a:solidFill>
                  <a:srgbClr val="001F5F"/>
                </a:solidFill>
                <a:latin typeface="Arial"/>
                <a:cs typeface="Arial"/>
              </a:rPr>
              <a:t> </a:t>
            </a:r>
            <a:r>
              <a:rPr lang="ru-RU" b="1" i="1" spc="25" dirty="0" err="1">
                <a:solidFill>
                  <a:srgbClr val="001F5F"/>
                </a:solidFill>
                <a:latin typeface="Arial"/>
                <a:cs typeface="Arial"/>
              </a:rPr>
              <a:t>бағалау</a:t>
            </a:r>
            <a:endParaRPr sz="1800" dirty="0">
              <a:latin typeface="Arial"/>
              <a:cs typeface="Arial"/>
            </a:endParaRPr>
          </a:p>
        </p:txBody>
      </p:sp>
      <p:sp>
        <p:nvSpPr>
          <p:cNvPr id="24" name="object 24"/>
          <p:cNvSpPr txBox="1"/>
          <p:nvPr/>
        </p:nvSpPr>
        <p:spPr>
          <a:xfrm>
            <a:off x="1359535" y="8769807"/>
            <a:ext cx="475615" cy="345440"/>
          </a:xfrm>
          <a:prstGeom prst="rect">
            <a:avLst/>
          </a:prstGeom>
        </p:spPr>
        <p:txBody>
          <a:bodyPr vert="horz" wrap="square" lIns="0" tIns="12700" rIns="0" bIns="0" rtlCol="0">
            <a:spAutoFit/>
          </a:bodyPr>
          <a:lstStyle/>
          <a:p>
            <a:pPr marL="12700">
              <a:lnSpc>
                <a:spcPct val="100000"/>
              </a:lnSpc>
              <a:spcBef>
                <a:spcPts val="100"/>
              </a:spcBef>
            </a:pPr>
            <a:r>
              <a:rPr sz="2100" b="1" i="1" spc="10" dirty="0">
                <a:solidFill>
                  <a:srgbClr val="001F5F"/>
                </a:solidFill>
                <a:latin typeface="Arial"/>
                <a:cs typeface="Arial"/>
              </a:rPr>
              <a:t>K</a:t>
            </a:r>
            <a:r>
              <a:rPr sz="2100" b="1" i="1" spc="25" dirty="0">
                <a:solidFill>
                  <a:srgbClr val="001F5F"/>
                </a:solidFill>
                <a:latin typeface="Arial"/>
                <a:cs typeface="Arial"/>
              </a:rPr>
              <a:t>P</a:t>
            </a:r>
            <a:r>
              <a:rPr sz="2100" b="1" i="1" dirty="0">
                <a:solidFill>
                  <a:srgbClr val="001F5F"/>
                </a:solidFill>
                <a:latin typeface="Arial"/>
                <a:cs typeface="Arial"/>
              </a:rPr>
              <a:t>I</a:t>
            </a:r>
            <a:endParaRPr sz="2100">
              <a:latin typeface="Arial"/>
              <a:cs typeface="Arial"/>
            </a:endParaRPr>
          </a:p>
        </p:txBody>
      </p:sp>
      <p:sp>
        <p:nvSpPr>
          <p:cNvPr id="25" name="object 25"/>
          <p:cNvSpPr txBox="1"/>
          <p:nvPr/>
        </p:nvSpPr>
        <p:spPr>
          <a:xfrm>
            <a:off x="3384550" y="8772905"/>
            <a:ext cx="2105914" cy="258404"/>
          </a:xfrm>
          <a:prstGeom prst="rect">
            <a:avLst/>
          </a:prstGeom>
        </p:spPr>
        <p:txBody>
          <a:bodyPr vert="horz" wrap="square" lIns="0" tIns="12065" rIns="0" bIns="0" rtlCol="0">
            <a:spAutoFit/>
          </a:bodyPr>
          <a:lstStyle/>
          <a:p>
            <a:pPr marL="12700">
              <a:lnSpc>
                <a:spcPct val="100000"/>
              </a:lnSpc>
              <a:spcBef>
                <a:spcPts val="95"/>
              </a:spcBef>
            </a:pPr>
            <a:r>
              <a:rPr lang="ru-RU" sz="1600" i="1" spc="-60" dirty="0">
                <a:latin typeface="Arial"/>
                <a:cs typeface="Arial"/>
              </a:rPr>
              <a:t>БАЛАЛАРДЫ ҚАМТУ</a:t>
            </a:r>
            <a:endParaRPr sz="1600" dirty="0">
              <a:latin typeface="Arial"/>
              <a:cs typeface="Arial"/>
            </a:endParaRPr>
          </a:p>
        </p:txBody>
      </p:sp>
      <p:sp>
        <p:nvSpPr>
          <p:cNvPr id="26" name="object 26"/>
          <p:cNvSpPr txBox="1"/>
          <p:nvPr/>
        </p:nvSpPr>
        <p:spPr>
          <a:xfrm>
            <a:off x="6316470" y="8772905"/>
            <a:ext cx="1978154" cy="258404"/>
          </a:xfrm>
          <a:prstGeom prst="rect">
            <a:avLst/>
          </a:prstGeom>
        </p:spPr>
        <p:txBody>
          <a:bodyPr vert="horz" wrap="square" lIns="0" tIns="12065" rIns="0" bIns="0" rtlCol="0">
            <a:spAutoFit/>
          </a:bodyPr>
          <a:lstStyle/>
          <a:p>
            <a:pPr marL="12700">
              <a:lnSpc>
                <a:spcPct val="100000"/>
              </a:lnSpc>
              <a:spcBef>
                <a:spcPts val="95"/>
              </a:spcBef>
            </a:pPr>
            <a:r>
              <a:rPr lang="ru-RU" sz="1600" i="1" spc="-60" dirty="0">
                <a:latin typeface="Arial"/>
                <a:cs typeface="Arial"/>
              </a:rPr>
              <a:t>БАЛАЛАРДЫ ҚАМТУ</a:t>
            </a:r>
            <a:endParaRPr lang="ru-RU" sz="1600" dirty="0">
              <a:latin typeface="Arial"/>
              <a:cs typeface="Arial"/>
            </a:endParaRPr>
          </a:p>
        </p:txBody>
      </p:sp>
      <p:sp>
        <p:nvSpPr>
          <p:cNvPr id="27" name="object 27"/>
          <p:cNvSpPr txBox="1"/>
          <p:nvPr/>
        </p:nvSpPr>
        <p:spPr>
          <a:xfrm>
            <a:off x="9414764" y="8772905"/>
            <a:ext cx="1978154" cy="258404"/>
          </a:xfrm>
          <a:prstGeom prst="rect">
            <a:avLst/>
          </a:prstGeom>
        </p:spPr>
        <p:txBody>
          <a:bodyPr vert="horz" wrap="square" lIns="0" tIns="12065" rIns="0" bIns="0" rtlCol="0">
            <a:spAutoFit/>
          </a:bodyPr>
          <a:lstStyle/>
          <a:p>
            <a:pPr marL="12700">
              <a:lnSpc>
                <a:spcPct val="100000"/>
              </a:lnSpc>
              <a:spcBef>
                <a:spcPts val="95"/>
              </a:spcBef>
            </a:pPr>
            <a:r>
              <a:rPr lang="ru-RU" sz="1600" i="1" spc="-60" dirty="0">
                <a:latin typeface="Arial"/>
                <a:cs typeface="Arial"/>
              </a:rPr>
              <a:t>БАЛАЛАРДЫ ҚАМТУ</a:t>
            </a:r>
            <a:endParaRPr lang="ru-RU" sz="1600" dirty="0">
              <a:latin typeface="Arial"/>
              <a:cs typeface="Arial"/>
            </a:endParaRPr>
          </a:p>
        </p:txBody>
      </p:sp>
      <p:grpSp>
        <p:nvGrpSpPr>
          <p:cNvPr id="28" name="object 28"/>
          <p:cNvGrpSpPr/>
          <p:nvPr/>
        </p:nvGrpSpPr>
        <p:grpSpPr>
          <a:xfrm>
            <a:off x="2736850" y="8095233"/>
            <a:ext cx="2588260" cy="551180"/>
            <a:chOff x="2736850" y="8095233"/>
            <a:chExt cx="2588260" cy="551180"/>
          </a:xfrm>
        </p:grpSpPr>
        <p:sp>
          <p:nvSpPr>
            <p:cNvPr id="29" name="object 29"/>
            <p:cNvSpPr/>
            <p:nvPr/>
          </p:nvSpPr>
          <p:spPr>
            <a:xfrm>
              <a:off x="2743200" y="8101583"/>
              <a:ext cx="2575560" cy="538480"/>
            </a:xfrm>
            <a:custGeom>
              <a:avLst/>
              <a:gdLst/>
              <a:ahLst/>
              <a:cxnLst/>
              <a:rect l="l" t="t" r="r" b="b"/>
              <a:pathLst>
                <a:path w="2575560" h="538479">
                  <a:moveTo>
                    <a:pt x="2575560" y="0"/>
                  </a:moveTo>
                  <a:lnTo>
                    <a:pt x="0" y="0"/>
                  </a:lnTo>
                  <a:lnTo>
                    <a:pt x="0" y="537971"/>
                  </a:lnTo>
                  <a:lnTo>
                    <a:pt x="2575560" y="537971"/>
                  </a:lnTo>
                  <a:lnTo>
                    <a:pt x="2575560" y="0"/>
                  </a:lnTo>
                  <a:close/>
                </a:path>
              </a:pathLst>
            </a:custGeom>
            <a:solidFill>
              <a:srgbClr val="797979"/>
            </a:solidFill>
          </p:spPr>
          <p:txBody>
            <a:bodyPr wrap="square" lIns="0" tIns="0" rIns="0" bIns="0" rtlCol="0"/>
            <a:lstStyle/>
            <a:p>
              <a:endParaRPr/>
            </a:p>
          </p:txBody>
        </p:sp>
        <p:sp>
          <p:nvSpPr>
            <p:cNvPr id="30" name="object 30"/>
            <p:cNvSpPr/>
            <p:nvPr/>
          </p:nvSpPr>
          <p:spPr>
            <a:xfrm>
              <a:off x="2743200" y="8101583"/>
              <a:ext cx="2575560" cy="538480"/>
            </a:xfrm>
            <a:custGeom>
              <a:avLst/>
              <a:gdLst/>
              <a:ahLst/>
              <a:cxnLst/>
              <a:rect l="l" t="t" r="r" b="b"/>
              <a:pathLst>
                <a:path w="2575560" h="538479">
                  <a:moveTo>
                    <a:pt x="0" y="537971"/>
                  </a:moveTo>
                  <a:lnTo>
                    <a:pt x="2575560" y="537971"/>
                  </a:lnTo>
                  <a:lnTo>
                    <a:pt x="2575560" y="0"/>
                  </a:lnTo>
                  <a:lnTo>
                    <a:pt x="0" y="0"/>
                  </a:lnTo>
                  <a:lnTo>
                    <a:pt x="0" y="537971"/>
                  </a:lnTo>
                  <a:close/>
                </a:path>
              </a:pathLst>
            </a:custGeom>
            <a:ln w="12192">
              <a:solidFill>
                <a:srgbClr val="1F4E79"/>
              </a:solidFill>
            </a:ln>
          </p:spPr>
          <p:txBody>
            <a:bodyPr wrap="square" lIns="0" tIns="0" rIns="0" bIns="0" rtlCol="0"/>
            <a:lstStyle/>
            <a:p>
              <a:endParaRPr/>
            </a:p>
          </p:txBody>
        </p:sp>
      </p:grpSp>
      <p:sp>
        <p:nvSpPr>
          <p:cNvPr id="31" name="object 31"/>
          <p:cNvSpPr txBox="1"/>
          <p:nvPr/>
        </p:nvSpPr>
        <p:spPr>
          <a:xfrm>
            <a:off x="3337305" y="8083422"/>
            <a:ext cx="1427480" cy="299720"/>
          </a:xfrm>
          <a:prstGeom prst="rect">
            <a:avLst/>
          </a:prstGeom>
        </p:spPr>
        <p:txBody>
          <a:bodyPr vert="horz" wrap="square" lIns="0" tIns="12700" rIns="0" bIns="0" rtlCol="0">
            <a:spAutoFit/>
          </a:bodyPr>
          <a:lstStyle/>
          <a:p>
            <a:pPr marL="12700">
              <a:lnSpc>
                <a:spcPct val="100000"/>
              </a:lnSpc>
              <a:spcBef>
                <a:spcPts val="100"/>
              </a:spcBef>
            </a:pPr>
            <a:r>
              <a:rPr lang="ru-RU" b="1" spc="-35" dirty="0">
                <a:solidFill>
                  <a:srgbClr val="FFFFFF"/>
                </a:solidFill>
                <a:latin typeface="Segoe UI Semibold"/>
                <a:cs typeface="Segoe UI Semibold"/>
              </a:rPr>
              <a:t>АТТЕСТАТТАУ</a:t>
            </a:r>
            <a:endParaRPr lang="ru-RU" sz="1800" dirty="0">
              <a:latin typeface="Segoe UI Semibold"/>
              <a:cs typeface="Segoe UI Semibold"/>
            </a:endParaRPr>
          </a:p>
        </p:txBody>
      </p:sp>
      <p:sp>
        <p:nvSpPr>
          <p:cNvPr id="32" name="object 32"/>
          <p:cNvSpPr txBox="1"/>
          <p:nvPr/>
        </p:nvSpPr>
        <p:spPr>
          <a:xfrm>
            <a:off x="5521452" y="8101583"/>
            <a:ext cx="2943225" cy="554990"/>
          </a:xfrm>
          <a:prstGeom prst="rect">
            <a:avLst/>
          </a:prstGeom>
          <a:solidFill>
            <a:srgbClr val="797979"/>
          </a:solidFill>
          <a:ln w="12192">
            <a:solidFill>
              <a:srgbClr val="1F4E79"/>
            </a:solidFill>
          </a:ln>
        </p:spPr>
        <p:txBody>
          <a:bodyPr vert="horz" wrap="square" lIns="0" tIns="4445" rIns="0" bIns="0" rtlCol="0">
            <a:spAutoFit/>
          </a:bodyPr>
          <a:lstStyle/>
          <a:p>
            <a:pPr marL="194310" marR="186690" indent="388620">
              <a:lnSpc>
                <a:spcPts val="2160"/>
              </a:lnSpc>
              <a:spcBef>
                <a:spcPts val="35"/>
              </a:spcBef>
            </a:pPr>
            <a:r>
              <a:rPr lang="ru-RU" b="1" spc="-20" dirty="0">
                <a:solidFill>
                  <a:srgbClr val="FFFFFF"/>
                </a:solidFill>
                <a:latin typeface="Segoe UI Semibold"/>
                <a:cs typeface="Segoe UI Semibold"/>
              </a:rPr>
              <a:t>АККРЕДИТТЕУ СЫРТҚЫ САРАПТАМА</a:t>
            </a:r>
            <a:endParaRPr sz="1800" dirty="0">
              <a:latin typeface="Segoe UI Semibold"/>
              <a:cs typeface="Segoe UI Semibold"/>
            </a:endParaRPr>
          </a:p>
        </p:txBody>
      </p:sp>
      <p:sp>
        <p:nvSpPr>
          <p:cNvPr id="33" name="object 33"/>
          <p:cNvSpPr txBox="1"/>
          <p:nvPr/>
        </p:nvSpPr>
        <p:spPr>
          <a:xfrm>
            <a:off x="8708135" y="8130540"/>
            <a:ext cx="2872740" cy="538224"/>
          </a:xfrm>
          <a:prstGeom prst="rect">
            <a:avLst/>
          </a:prstGeom>
          <a:solidFill>
            <a:srgbClr val="797979"/>
          </a:solidFill>
          <a:ln w="12192">
            <a:solidFill>
              <a:srgbClr val="1F4E79"/>
            </a:solidFill>
          </a:ln>
        </p:spPr>
        <p:txBody>
          <a:bodyPr vert="horz" wrap="square" lIns="0" tIns="3810" rIns="0" bIns="0" rtlCol="0">
            <a:spAutoFit/>
          </a:bodyPr>
          <a:lstStyle/>
          <a:p>
            <a:pPr marL="212725" marR="295275" indent="289560" algn="ctr">
              <a:lnSpc>
                <a:spcPts val="2160"/>
              </a:lnSpc>
              <a:spcBef>
                <a:spcPts val="30"/>
              </a:spcBef>
            </a:pPr>
            <a:r>
              <a:rPr lang="ru-RU" sz="1400" b="1" spc="-20" dirty="0">
                <a:solidFill>
                  <a:srgbClr val="FFFFFF"/>
                </a:solidFill>
                <a:latin typeface="Segoe UI Semibold"/>
                <a:cs typeface="Segoe UI Semibold"/>
              </a:rPr>
              <a:t>БЕЙІНДІК МЕКТЕПТЕРДІ АККРЕДИТТЕУ</a:t>
            </a:r>
            <a:endParaRPr sz="1400" dirty="0">
              <a:latin typeface="Segoe UI Semibold"/>
              <a:cs typeface="Segoe UI Semibold"/>
            </a:endParaRPr>
          </a:p>
        </p:txBody>
      </p:sp>
      <p:grpSp>
        <p:nvGrpSpPr>
          <p:cNvPr id="34" name="object 34"/>
          <p:cNvGrpSpPr/>
          <p:nvPr/>
        </p:nvGrpSpPr>
        <p:grpSpPr>
          <a:xfrm>
            <a:off x="1194035" y="1793748"/>
            <a:ext cx="10967085" cy="2863215"/>
            <a:chOff x="1194035" y="1793748"/>
            <a:chExt cx="10967085" cy="2863215"/>
          </a:xfrm>
        </p:grpSpPr>
        <p:sp>
          <p:nvSpPr>
            <p:cNvPr id="35" name="object 35"/>
            <p:cNvSpPr/>
            <p:nvPr/>
          </p:nvSpPr>
          <p:spPr>
            <a:xfrm>
              <a:off x="4192523" y="1798320"/>
              <a:ext cx="5788025" cy="2858135"/>
            </a:xfrm>
            <a:custGeom>
              <a:avLst/>
              <a:gdLst/>
              <a:ahLst/>
              <a:cxnLst/>
              <a:rect l="l" t="t" r="r" b="b"/>
              <a:pathLst>
                <a:path w="5788025" h="2858135">
                  <a:moveTo>
                    <a:pt x="0" y="1655063"/>
                  </a:moveTo>
                  <a:lnTo>
                    <a:pt x="0" y="2858134"/>
                  </a:lnTo>
                </a:path>
                <a:path w="5788025" h="2858135">
                  <a:moveTo>
                    <a:pt x="2619755" y="1655063"/>
                  </a:moveTo>
                  <a:lnTo>
                    <a:pt x="2619755" y="2858134"/>
                  </a:lnTo>
                </a:path>
                <a:path w="5788025" h="2858135">
                  <a:moveTo>
                    <a:pt x="3398520" y="0"/>
                  </a:moveTo>
                  <a:lnTo>
                    <a:pt x="5787644" y="0"/>
                  </a:lnTo>
                </a:path>
              </a:pathLst>
            </a:custGeom>
            <a:ln w="9144">
              <a:solidFill>
                <a:srgbClr val="497DBA"/>
              </a:solidFill>
            </a:ln>
          </p:spPr>
          <p:txBody>
            <a:bodyPr wrap="square" lIns="0" tIns="0" rIns="0" bIns="0" rtlCol="0"/>
            <a:lstStyle/>
            <a:p>
              <a:endParaRPr/>
            </a:p>
          </p:txBody>
        </p:sp>
        <p:sp>
          <p:nvSpPr>
            <p:cNvPr id="36" name="object 36"/>
            <p:cNvSpPr/>
            <p:nvPr/>
          </p:nvSpPr>
          <p:spPr>
            <a:xfrm>
              <a:off x="9921239" y="1798320"/>
              <a:ext cx="76200" cy="2857500"/>
            </a:xfrm>
            <a:custGeom>
              <a:avLst/>
              <a:gdLst/>
              <a:ahLst/>
              <a:cxnLst/>
              <a:rect l="l" t="t" r="r" b="b"/>
              <a:pathLst>
                <a:path w="76200" h="2857500">
                  <a:moveTo>
                    <a:pt x="31750" y="2781300"/>
                  </a:moveTo>
                  <a:lnTo>
                    <a:pt x="0" y="2781300"/>
                  </a:lnTo>
                  <a:lnTo>
                    <a:pt x="38100" y="2857500"/>
                  </a:lnTo>
                  <a:lnTo>
                    <a:pt x="69850" y="2794000"/>
                  </a:lnTo>
                  <a:lnTo>
                    <a:pt x="31750" y="2794000"/>
                  </a:lnTo>
                  <a:lnTo>
                    <a:pt x="31750" y="2781300"/>
                  </a:lnTo>
                  <a:close/>
                </a:path>
                <a:path w="76200" h="2857500">
                  <a:moveTo>
                    <a:pt x="44450" y="0"/>
                  </a:moveTo>
                  <a:lnTo>
                    <a:pt x="31750" y="0"/>
                  </a:lnTo>
                  <a:lnTo>
                    <a:pt x="31750" y="2794000"/>
                  </a:lnTo>
                  <a:lnTo>
                    <a:pt x="44450" y="2794000"/>
                  </a:lnTo>
                  <a:lnTo>
                    <a:pt x="44450" y="0"/>
                  </a:lnTo>
                  <a:close/>
                </a:path>
                <a:path w="76200" h="2857500">
                  <a:moveTo>
                    <a:pt x="76200" y="2781300"/>
                  </a:moveTo>
                  <a:lnTo>
                    <a:pt x="44450" y="2781300"/>
                  </a:lnTo>
                  <a:lnTo>
                    <a:pt x="44450" y="2794000"/>
                  </a:lnTo>
                  <a:lnTo>
                    <a:pt x="69850" y="2794000"/>
                  </a:lnTo>
                  <a:lnTo>
                    <a:pt x="76200" y="2781300"/>
                  </a:lnTo>
                  <a:close/>
                </a:path>
              </a:pathLst>
            </a:custGeom>
            <a:solidFill>
              <a:srgbClr val="497DBA"/>
            </a:solidFill>
          </p:spPr>
          <p:txBody>
            <a:bodyPr wrap="square" lIns="0" tIns="0" rIns="0" bIns="0" rtlCol="0"/>
            <a:lstStyle/>
            <a:p>
              <a:endParaRPr/>
            </a:p>
          </p:txBody>
        </p:sp>
        <p:pic>
          <p:nvPicPr>
            <p:cNvPr id="37" name="object 37"/>
            <p:cNvPicPr/>
            <p:nvPr/>
          </p:nvPicPr>
          <p:blipFill>
            <a:blip r:embed="rId3" cstate="print"/>
            <a:stretch>
              <a:fillRect/>
            </a:stretch>
          </p:blipFill>
          <p:spPr>
            <a:xfrm>
              <a:off x="1194035" y="2705843"/>
              <a:ext cx="1042453" cy="1042453"/>
            </a:xfrm>
            <a:prstGeom prst="rect">
              <a:avLst/>
            </a:prstGeom>
          </p:spPr>
        </p:pic>
        <p:pic>
          <p:nvPicPr>
            <p:cNvPr id="38" name="object 38"/>
            <p:cNvPicPr/>
            <p:nvPr/>
          </p:nvPicPr>
          <p:blipFill>
            <a:blip r:embed="rId4" cstate="print"/>
            <a:stretch>
              <a:fillRect/>
            </a:stretch>
          </p:blipFill>
          <p:spPr>
            <a:xfrm>
              <a:off x="10789185" y="2548641"/>
              <a:ext cx="1371940" cy="1219954"/>
            </a:xfrm>
            <a:prstGeom prst="rect">
              <a:avLst/>
            </a:prstGeom>
          </p:spPr>
        </p:pic>
      </p:grpSp>
      <p:sp>
        <p:nvSpPr>
          <p:cNvPr id="39" name="object 39"/>
          <p:cNvSpPr/>
          <p:nvPr/>
        </p:nvSpPr>
        <p:spPr>
          <a:xfrm>
            <a:off x="12569952" y="1562100"/>
            <a:ext cx="5241290" cy="646430"/>
          </a:xfrm>
          <a:custGeom>
            <a:avLst/>
            <a:gdLst/>
            <a:ahLst/>
            <a:cxnLst/>
            <a:rect l="l" t="t" r="r" b="b"/>
            <a:pathLst>
              <a:path w="5241290" h="646430">
                <a:moveTo>
                  <a:pt x="5241036" y="0"/>
                </a:moveTo>
                <a:lnTo>
                  <a:pt x="0" y="0"/>
                </a:lnTo>
                <a:lnTo>
                  <a:pt x="0" y="646176"/>
                </a:lnTo>
                <a:lnTo>
                  <a:pt x="5241036" y="646176"/>
                </a:lnTo>
                <a:lnTo>
                  <a:pt x="5241036" y="0"/>
                </a:lnTo>
                <a:close/>
              </a:path>
            </a:pathLst>
          </a:custGeom>
          <a:solidFill>
            <a:srgbClr val="FFC000"/>
          </a:solidFill>
        </p:spPr>
        <p:txBody>
          <a:bodyPr wrap="square" lIns="0" tIns="0" rIns="0" bIns="0" rtlCol="0"/>
          <a:lstStyle/>
          <a:p>
            <a:endParaRPr/>
          </a:p>
        </p:txBody>
      </p:sp>
      <p:sp>
        <p:nvSpPr>
          <p:cNvPr id="40" name="object 40"/>
          <p:cNvSpPr txBox="1"/>
          <p:nvPr/>
        </p:nvSpPr>
        <p:spPr>
          <a:xfrm>
            <a:off x="12569952" y="1562100"/>
            <a:ext cx="5241290" cy="320601"/>
          </a:xfrm>
          <a:prstGeom prst="rect">
            <a:avLst/>
          </a:prstGeom>
          <a:solidFill>
            <a:srgbClr val="FFC000"/>
          </a:solidFill>
        </p:spPr>
        <p:txBody>
          <a:bodyPr vert="horz" wrap="square" lIns="0" tIns="0" rIns="0" bIns="0" rtlCol="0">
            <a:spAutoFit/>
          </a:bodyPr>
          <a:lstStyle/>
          <a:p>
            <a:pPr marL="299720" algn="ctr">
              <a:lnSpc>
                <a:spcPts val="2460"/>
              </a:lnSpc>
            </a:pPr>
            <a:r>
              <a:rPr lang="kk-KZ" sz="2100" b="1" spc="-5" dirty="0">
                <a:latin typeface="Arial"/>
                <a:cs typeface="Arial"/>
              </a:rPr>
              <a:t>ҰСЫНЫСТАР</a:t>
            </a:r>
            <a:r>
              <a:rPr sz="2100" b="1" spc="-5" dirty="0">
                <a:latin typeface="Arial"/>
                <a:cs typeface="Arial"/>
              </a:rPr>
              <a:t>:</a:t>
            </a:r>
            <a:endParaRPr sz="2100" dirty="0">
              <a:latin typeface="Arial"/>
              <a:cs typeface="Arial"/>
            </a:endParaRPr>
          </a:p>
        </p:txBody>
      </p:sp>
      <p:sp>
        <p:nvSpPr>
          <p:cNvPr id="41" name="object 41"/>
          <p:cNvSpPr/>
          <p:nvPr/>
        </p:nvSpPr>
        <p:spPr>
          <a:xfrm>
            <a:off x="12569952" y="2202179"/>
            <a:ext cx="5241290" cy="7571740"/>
          </a:xfrm>
          <a:custGeom>
            <a:avLst/>
            <a:gdLst/>
            <a:ahLst/>
            <a:cxnLst/>
            <a:rect l="l" t="t" r="r" b="b"/>
            <a:pathLst>
              <a:path w="5241290" h="7571740">
                <a:moveTo>
                  <a:pt x="5241036" y="0"/>
                </a:moveTo>
                <a:lnTo>
                  <a:pt x="0" y="0"/>
                </a:lnTo>
                <a:lnTo>
                  <a:pt x="0" y="7571231"/>
                </a:lnTo>
                <a:lnTo>
                  <a:pt x="5241036" y="7571231"/>
                </a:lnTo>
                <a:lnTo>
                  <a:pt x="5241036" y="0"/>
                </a:lnTo>
                <a:close/>
              </a:path>
            </a:pathLst>
          </a:custGeom>
          <a:solidFill>
            <a:srgbClr val="F1F1F1"/>
          </a:solidFill>
        </p:spPr>
        <p:txBody>
          <a:bodyPr wrap="square" lIns="0" tIns="0" rIns="0" bIns="0" rtlCol="0"/>
          <a:lstStyle/>
          <a:p>
            <a:endParaRPr/>
          </a:p>
        </p:txBody>
      </p:sp>
      <p:sp>
        <p:nvSpPr>
          <p:cNvPr id="42" name="object 42"/>
          <p:cNvSpPr txBox="1"/>
          <p:nvPr/>
        </p:nvSpPr>
        <p:spPr>
          <a:xfrm>
            <a:off x="12707746" y="2252218"/>
            <a:ext cx="4979670" cy="2544286"/>
          </a:xfrm>
          <a:prstGeom prst="rect">
            <a:avLst/>
          </a:prstGeom>
        </p:spPr>
        <p:txBody>
          <a:bodyPr vert="horz" wrap="square" lIns="0" tIns="12700" rIns="0" bIns="0" rtlCol="0">
            <a:spAutoFit/>
          </a:bodyPr>
          <a:lstStyle/>
          <a:p>
            <a:pPr marL="514984" marR="5080" indent="-515620">
              <a:lnSpc>
                <a:spcPct val="150000"/>
              </a:lnSpc>
              <a:spcBef>
                <a:spcPts val="100"/>
              </a:spcBef>
              <a:buFont typeface="Wingdings"/>
              <a:buChar char=""/>
              <a:tabLst>
                <a:tab pos="514984" algn="l"/>
                <a:tab pos="515620" algn="l"/>
              </a:tabLst>
            </a:pPr>
            <a:r>
              <a:rPr lang="ru-RU" spc="-25" dirty="0" err="1">
                <a:latin typeface="Arial"/>
                <a:cs typeface="Arial"/>
              </a:rPr>
              <a:t>Қосымша</a:t>
            </a:r>
            <a:r>
              <a:rPr lang="ru-RU" spc="-25" dirty="0">
                <a:latin typeface="Arial"/>
                <a:cs typeface="Arial"/>
              </a:rPr>
              <a:t> </a:t>
            </a:r>
            <a:r>
              <a:rPr lang="ru-RU" spc="-25" dirty="0" err="1">
                <a:latin typeface="Arial"/>
                <a:cs typeface="Arial"/>
              </a:rPr>
              <a:t>білім</a:t>
            </a:r>
            <a:r>
              <a:rPr lang="ru-RU" spc="-25" dirty="0">
                <a:latin typeface="Arial"/>
                <a:cs typeface="Arial"/>
              </a:rPr>
              <a:t> </a:t>
            </a:r>
            <a:r>
              <a:rPr lang="ru-RU" spc="-25" dirty="0" err="1">
                <a:latin typeface="Arial"/>
                <a:cs typeface="Arial"/>
              </a:rPr>
              <a:t>берудің</a:t>
            </a:r>
            <a:r>
              <a:rPr lang="ru-RU" spc="-25" dirty="0">
                <a:latin typeface="Arial"/>
                <a:cs typeface="Arial"/>
              </a:rPr>
              <a:t> 3 </a:t>
            </a:r>
            <a:r>
              <a:rPr lang="ru-RU" spc="-25" dirty="0" err="1">
                <a:latin typeface="Arial"/>
                <a:cs typeface="Arial"/>
              </a:rPr>
              <a:t>тобына</a:t>
            </a:r>
            <a:r>
              <a:rPr lang="ru-RU" spc="-25" dirty="0">
                <a:latin typeface="Arial"/>
                <a:cs typeface="Arial"/>
              </a:rPr>
              <a:t> </a:t>
            </a:r>
            <a:r>
              <a:rPr lang="ru-RU" spc="-25" dirty="0" err="1">
                <a:latin typeface="Arial"/>
                <a:cs typeface="Arial"/>
              </a:rPr>
              <a:t>бөлу</a:t>
            </a:r>
            <a:r>
              <a:rPr lang="ru-RU" spc="-25" dirty="0">
                <a:latin typeface="Arial"/>
                <a:cs typeface="Arial"/>
              </a:rPr>
              <a:t>: </a:t>
            </a:r>
            <a:r>
              <a:rPr lang="ru-RU" spc="-25" dirty="0" err="1">
                <a:latin typeface="Arial"/>
                <a:cs typeface="Arial"/>
              </a:rPr>
              <a:t>үздіксіз</a:t>
            </a:r>
            <a:r>
              <a:rPr lang="ru-RU" spc="-25" dirty="0">
                <a:latin typeface="Arial"/>
                <a:cs typeface="Arial"/>
              </a:rPr>
              <a:t>, </a:t>
            </a:r>
            <a:r>
              <a:rPr lang="ru-RU" spc="-25" dirty="0" err="1">
                <a:latin typeface="Arial"/>
                <a:cs typeface="Arial"/>
              </a:rPr>
              <a:t>мектептен</a:t>
            </a:r>
            <a:r>
              <a:rPr lang="ru-RU" spc="-25" dirty="0">
                <a:latin typeface="Arial"/>
                <a:cs typeface="Arial"/>
              </a:rPr>
              <a:t> </a:t>
            </a:r>
            <a:r>
              <a:rPr lang="ru-RU" spc="-25" dirty="0" err="1">
                <a:latin typeface="Arial"/>
                <a:cs typeface="Arial"/>
              </a:rPr>
              <a:t>тыс</a:t>
            </a:r>
            <a:r>
              <a:rPr lang="ru-RU" spc="-25" dirty="0">
                <a:latin typeface="Arial"/>
                <a:cs typeface="Arial"/>
              </a:rPr>
              <a:t>, </a:t>
            </a:r>
          </a:p>
          <a:p>
            <a:pPr marR="5080">
              <a:lnSpc>
                <a:spcPct val="150000"/>
              </a:lnSpc>
              <a:spcBef>
                <a:spcPts val="100"/>
              </a:spcBef>
              <a:tabLst>
                <a:tab pos="514984" algn="l"/>
                <a:tab pos="515620" algn="l"/>
              </a:tabLst>
            </a:pPr>
            <a:r>
              <a:rPr lang="ru-RU" spc="-25" dirty="0">
                <a:latin typeface="Arial"/>
                <a:cs typeface="Arial"/>
              </a:rPr>
              <a:t> </a:t>
            </a:r>
            <a:r>
              <a:rPr lang="ru-RU" spc="-25" dirty="0" smtClean="0">
                <a:latin typeface="Arial"/>
                <a:cs typeface="Arial"/>
              </a:rPr>
              <a:t>       ҰББДБ-</a:t>
            </a:r>
            <a:r>
              <a:rPr lang="ru-RU" spc="-25" dirty="0" err="1" smtClean="0">
                <a:latin typeface="Arial"/>
                <a:cs typeface="Arial"/>
              </a:rPr>
              <a:t>ға</a:t>
            </a:r>
            <a:r>
              <a:rPr lang="ru-RU" spc="-25" dirty="0" smtClean="0">
                <a:latin typeface="Arial"/>
                <a:cs typeface="Arial"/>
              </a:rPr>
              <a:t> </a:t>
            </a:r>
            <a:r>
              <a:rPr lang="ru-RU" spc="-25" dirty="0" err="1">
                <a:latin typeface="Arial"/>
                <a:cs typeface="Arial"/>
              </a:rPr>
              <a:t>түзетулер</a:t>
            </a:r>
            <a:r>
              <a:rPr lang="ru-RU" spc="-25" dirty="0">
                <a:latin typeface="Arial"/>
                <a:cs typeface="Arial"/>
              </a:rPr>
              <a:t> </a:t>
            </a:r>
            <a:r>
              <a:rPr lang="ru-RU" spc="-25" dirty="0" err="1">
                <a:latin typeface="Arial"/>
                <a:cs typeface="Arial"/>
              </a:rPr>
              <a:t>енгізу</a:t>
            </a:r>
            <a:r>
              <a:rPr lang="ru-RU" spc="-25" dirty="0">
                <a:latin typeface="Arial"/>
                <a:cs typeface="Arial"/>
              </a:rPr>
              <a:t> </a:t>
            </a:r>
            <a:r>
              <a:rPr lang="ru-RU" spc="-25" dirty="0" err="1">
                <a:latin typeface="Arial"/>
                <a:cs typeface="Arial"/>
              </a:rPr>
              <a:t>қажет</a:t>
            </a:r>
            <a:endParaRPr lang="ru-RU" spc="-25" dirty="0">
              <a:latin typeface="Arial"/>
              <a:cs typeface="Arial"/>
            </a:endParaRPr>
          </a:p>
          <a:p>
            <a:pPr marL="514984" marR="5080" indent="-515620">
              <a:lnSpc>
                <a:spcPct val="150000"/>
              </a:lnSpc>
              <a:spcBef>
                <a:spcPts val="100"/>
              </a:spcBef>
              <a:buFont typeface="Wingdings"/>
              <a:buChar char=""/>
              <a:tabLst>
                <a:tab pos="514984" algn="l"/>
                <a:tab pos="515620" algn="l"/>
              </a:tabLst>
            </a:pPr>
            <a:r>
              <a:rPr lang="ru-RU" dirty="0">
                <a:latin typeface="Arial"/>
                <a:cs typeface="Arial"/>
              </a:rPr>
              <a:t>Осы </a:t>
            </a:r>
            <a:r>
              <a:rPr lang="ru-RU" dirty="0" err="1">
                <a:latin typeface="Arial"/>
                <a:cs typeface="Arial"/>
              </a:rPr>
              <a:t>бейінді</a:t>
            </a:r>
            <a:r>
              <a:rPr lang="ru-RU" dirty="0">
                <a:latin typeface="Arial"/>
                <a:cs typeface="Arial"/>
              </a:rPr>
              <a:t> </a:t>
            </a:r>
            <a:r>
              <a:rPr lang="ru-RU" dirty="0" err="1">
                <a:latin typeface="Arial"/>
                <a:cs typeface="Arial"/>
              </a:rPr>
              <a:t>мектептер</a:t>
            </a:r>
            <a:r>
              <a:rPr lang="ru-RU" dirty="0">
                <a:latin typeface="Arial"/>
                <a:cs typeface="Arial"/>
              </a:rPr>
              <a:t> </a:t>
            </a:r>
            <a:r>
              <a:rPr lang="ru-RU" dirty="0" err="1">
                <a:latin typeface="Arial"/>
                <a:cs typeface="Arial"/>
              </a:rPr>
              <a:t>бойынша</a:t>
            </a:r>
            <a:r>
              <a:rPr lang="ru-RU" dirty="0">
                <a:latin typeface="Arial"/>
                <a:cs typeface="Arial"/>
              </a:rPr>
              <a:t> МЖМБС </a:t>
            </a:r>
            <a:r>
              <a:rPr lang="ru-RU" dirty="0" err="1">
                <a:latin typeface="Arial"/>
                <a:cs typeface="Arial"/>
              </a:rPr>
              <a:t>әзірлеу</a:t>
            </a:r>
            <a:endParaRPr lang="ru-RU" dirty="0">
              <a:latin typeface="Arial"/>
              <a:cs typeface="Arial"/>
            </a:endParaRPr>
          </a:p>
          <a:p>
            <a:pPr marL="514984" marR="5080" indent="-515620">
              <a:lnSpc>
                <a:spcPct val="150000"/>
              </a:lnSpc>
              <a:spcBef>
                <a:spcPts val="100"/>
              </a:spcBef>
              <a:buFont typeface="Wingdings"/>
              <a:buChar char=""/>
              <a:tabLst>
                <a:tab pos="514984" algn="l"/>
                <a:tab pos="515620" algn="l"/>
              </a:tabLst>
            </a:pPr>
            <a:r>
              <a:rPr lang="ru-RU" dirty="0" err="1">
                <a:latin typeface="Arial"/>
                <a:cs typeface="Arial"/>
              </a:rPr>
              <a:t>Үлгілік</a:t>
            </a:r>
            <a:r>
              <a:rPr lang="ru-RU" dirty="0">
                <a:latin typeface="Arial"/>
                <a:cs typeface="Arial"/>
              </a:rPr>
              <a:t> </a:t>
            </a:r>
            <a:r>
              <a:rPr lang="ru-RU" dirty="0" err="1">
                <a:latin typeface="Arial"/>
                <a:cs typeface="Arial"/>
              </a:rPr>
              <a:t>оқу</a:t>
            </a:r>
            <a:r>
              <a:rPr lang="ru-RU" dirty="0">
                <a:latin typeface="Arial"/>
                <a:cs typeface="Arial"/>
              </a:rPr>
              <a:t> </a:t>
            </a:r>
            <a:r>
              <a:rPr lang="ru-RU" dirty="0" err="1">
                <a:latin typeface="Arial"/>
                <a:cs typeface="Arial"/>
              </a:rPr>
              <a:t>жаңа</a:t>
            </a:r>
            <a:r>
              <a:rPr lang="ru-RU" dirty="0">
                <a:latin typeface="Arial"/>
                <a:cs typeface="Arial"/>
              </a:rPr>
              <a:t> </a:t>
            </a:r>
            <a:r>
              <a:rPr lang="ru-RU" dirty="0" err="1">
                <a:latin typeface="Arial"/>
                <a:cs typeface="Arial"/>
              </a:rPr>
              <a:t>жоспарларын</a:t>
            </a:r>
            <a:r>
              <a:rPr lang="ru-RU" dirty="0">
                <a:latin typeface="Arial"/>
                <a:cs typeface="Arial"/>
              </a:rPr>
              <a:t> </a:t>
            </a:r>
            <a:r>
              <a:rPr lang="ru-RU" dirty="0" err="1">
                <a:latin typeface="Arial"/>
                <a:cs typeface="Arial"/>
              </a:rPr>
              <a:t>қолдану</a:t>
            </a:r>
            <a:endParaRPr sz="1800" dirty="0">
              <a:latin typeface="Arial"/>
              <a:cs typeface="Arial"/>
            </a:endParaRPr>
          </a:p>
        </p:txBody>
      </p:sp>
      <p:sp>
        <p:nvSpPr>
          <p:cNvPr id="58" name="object 58"/>
          <p:cNvSpPr txBox="1"/>
          <p:nvPr/>
        </p:nvSpPr>
        <p:spPr>
          <a:xfrm>
            <a:off x="17927701" y="9734804"/>
            <a:ext cx="307975" cy="482600"/>
          </a:xfrm>
          <a:prstGeom prst="rect">
            <a:avLst/>
          </a:prstGeom>
        </p:spPr>
        <p:txBody>
          <a:bodyPr vert="horz" wrap="square" lIns="0" tIns="0" rIns="0" bIns="0" rtlCol="0">
            <a:spAutoFit/>
          </a:bodyPr>
          <a:lstStyle/>
          <a:p>
            <a:pPr marL="38100">
              <a:lnSpc>
                <a:spcPts val="3520"/>
              </a:lnSpc>
            </a:pPr>
            <a:fld id="{81D60167-4931-47E6-BA6A-407CBD079E47}" type="slidenum">
              <a:rPr sz="3600" dirty="0">
                <a:solidFill>
                  <a:srgbClr val="888888"/>
                </a:solidFill>
                <a:latin typeface="Calibri"/>
                <a:cs typeface="Calibri"/>
              </a:rPr>
              <a:t>4</a:t>
            </a:fld>
            <a:endParaRPr sz="3600">
              <a:latin typeface="Calibri"/>
              <a:cs typeface="Calibri"/>
            </a:endParaRPr>
          </a:p>
        </p:txBody>
      </p:sp>
      <p:sp>
        <p:nvSpPr>
          <p:cNvPr id="45" name="object 45"/>
          <p:cNvSpPr txBox="1"/>
          <p:nvPr/>
        </p:nvSpPr>
        <p:spPr>
          <a:xfrm>
            <a:off x="12707746" y="4904054"/>
            <a:ext cx="4980940" cy="4470455"/>
          </a:xfrm>
          <a:prstGeom prst="rect">
            <a:avLst/>
          </a:prstGeom>
        </p:spPr>
        <p:txBody>
          <a:bodyPr vert="horz" wrap="square" lIns="0" tIns="12700" rIns="0" bIns="0" rtlCol="0">
            <a:spAutoFit/>
          </a:bodyPr>
          <a:lstStyle/>
          <a:p>
            <a:pPr marL="514984" indent="-515620">
              <a:spcBef>
                <a:spcPts val="100"/>
              </a:spcBef>
              <a:buFont typeface="Wingdings"/>
              <a:buChar char=""/>
              <a:tabLst>
                <a:tab pos="514984" algn="l"/>
                <a:tab pos="515620" algn="l"/>
                <a:tab pos="2237105" algn="l"/>
                <a:tab pos="2614930" algn="l"/>
                <a:tab pos="3797935" algn="l"/>
              </a:tabLst>
            </a:pPr>
            <a:r>
              <a:rPr lang="ru-RU" dirty="0" err="1">
                <a:latin typeface="Arial"/>
                <a:cs typeface="Arial"/>
              </a:rPr>
              <a:t>Қосымша</a:t>
            </a:r>
            <a:r>
              <a:rPr lang="ru-RU" dirty="0">
                <a:latin typeface="Arial"/>
                <a:cs typeface="Arial"/>
              </a:rPr>
              <a:t> </a:t>
            </a:r>
            <a:r>
              <a:rPr lang="ru-RU" dirty="0" err="1">
                <a:latin typeface="Arial"/>
                <a:cs typeface="Arial"/>
              </a:rPr>
              <a:t>білім</a:t>
            </a:r>
            <a:r>
              <a:rPr lang="ru-RU" dirty="0">
                <a:latin typeface="Arial"/>
                <a:cs typeface="Arial"/>
              </a:rPr>
              <a:t> беру </a:t>
            </a:r>
            <a:r>
              <a:rPr lang="ru-RU" dirty="0" err="1">
                <a:latin typeface="Arial"/>
                <a:cs typeface="Arial"/>
              </a:rPr>
              <a:t>ұйымдарын</a:t>
            </a:r>
            <a:r>
              <a:rPr lang="ru-RU" dirty="0">
                <a:latin typeface="Arial"/>
                <a:cs typeface="Arial"/>
              </a:rPr>
              <a:t> </a:t>
            </a:r>
            <a:r>
              <a:rPr lang="ru-RU" dirty="0" err="1">
                <a:latin typeface="Arial"/>
                <a:cs typeface="Arial"/>
              </a:rPr>
              <a:t>аккредиттеу</a:t>
            </a:r>
            <a:r>
              <a:rPr lang="ru-RU" dirty="0">
                <a:latin typeface="Arial"/>
                <a:cs typeface="Arial"/>
              </a:rPr>
              <a:t> </a:t>
            </a:r>
            <a:r>
              <a:rPr lang="ru-RU" dirty="0" err="1">
                <a:latin typeface="Arial"/>
                <a:cs typeface="Arial"/>
              </a:rPr>
              <a:t>және</a:t>
            </a:r>
            <a:r>
              <a:rPr lang="ru-RU" dirty="0">
                <a:latin typeface="Arial"/>
                <a:cs typeface="Arial"/>
              </a:rPr>
              <a:t> </a:t>
            </a:r>
            <a:r>
              <a:rPr lang="ru-RU" dirty="0" err="1">
                <a:latin typeface="Arial"/>
                <a:cs typeface="Arial"/>
              </a:rPr>
              <a:t>сыртқы</a:t>
            </a:r>
            <a:r>
              <a:rPr lang="ru-RU" dirty="0">
                <a:latin typeface="Arial"/>
                <a:cs typeface="Arial"/>
              </a:rPr>
              <a:t> </a:t>
            </a:r>
            <a:r>
              <a:rPr lang="ru-RU" dirty="0" err="1">
                <a:latin typeface="Arial"/>
                <a:cs typeface="Arial"/>
              </a:rPr>
              <a:t>сараптама</a:t>
            </a:r>
            <a:endParaRPr lang="ru-RU" dirty="0">
              <a:latin typeface="Arial"/>
              <a:cs typeface="Arial"/>
            </a:endParaRPr>
          </a:p>
          <a:p>
            <a:pPr marL="514984" indent="-515620">
              <a:spcBef>
                <a:spcPts val="100"/>
              </a:spcBef>
              <a:buFont typeface="Wingdings"/>
              <a:buChar char=""/>
              <a:tabLst>
                <a:tab pos="514984" algn="l"/>
                <a:tab pos="515620" algn="l"/>
                <a:tab pos="2237105" algn="l"/>
                <a:tab pos="2614930" algn="l"/>
                <a:tab pos="3797935" algn="l"/>
              </a:tabLst>
            </a:pPr>
            <a:r>
              <a:rPr lang="ru-RU" dirty="0" err="1">
                <a:latin typeface="Arial"/>
                <a:cs typeface="Arial"/>
              </a:rPr>
              <a:t>Бейінді</a:t>
            </a:r>
            <a:r>
              <a:rPr lang="ru-RU" dirty="0">
                <a:latin typeface="Arial"/>
                <a:cs typeface="Arial"/>
              </a:rPr>
              <a:t> </a:t>
            </a:r>
            <a:r>
              <a:rPr lang="ru-RU" dirty="0" err="1">
                <a:latin typeface="Arial"/>
                <a:cs typeface="Arial"/>
              </a:rPr>
              <a:t>мектептердің</a:t>
            </a:r>
            <a:r>
              <a:rPr lang="ru-RU" dirty="0">
                <a:latin typeface="Arial"/>
                <a:cs typeface="Arial"/>
              </a:rPr>
              <a:t> </a:t>
            </a:r>
            <a:r>
              <a:rPr lang="ru-RU" dirty="0" err="1">
                <a:latin typeface="Arial"/>
                <a:cs typeface="Arial"/>
              </a:rPr>
              <a:t>қызметкерлерін</a:t>
            </a:r>
            <a:r>
              <a:rPr lang="ru-RU" dirty="0">
                <a:latin typeface="Arial"/>
                <a:cs typeface="Arial"/>
              </a:rPr>
              <a:t> </a:t>
            </a:r>
            <a:r>
              <a:rPr lang="ru-RU" dirty="0" err="1">
                <a:latin typeface="Arial"/>
                <a:cs typeface="Arial"/>
              </a:rPr>
              <a:t>аттестаттау</a:t>
            </a:r>
            <a:endParaRPr lang="ru-RU" dirty="0">
              <a:latin typeface="Arial"/>
              <a:cs typeface="Arial"/>
            </a:endParaRPr>
          </a:p>
          <a:p>
            <a:pPr marL="514984" indent="-515620">
              <a:spcBef>
                <a:spcPts val="100"/>
              </a:spcBef>
              <a:buFont typeface="Wingdings"/>
              <a:buChar char=""/>
              <a:tabLst>
                <a:tab pos="514984" algn="l"/>
                <a:tab pos="515620" algn="l"/>
                <a:tab pos="2237105" algn="l"/>
                <a:tab pos="2614930" algn="l"/>
                <a:tab pos="3797935" algn="l"/>
              </a:tabLst>
            </a:pPr>
            <a:r>
              <a:rPr lang="ru-RU" dirty="0" err="1">
                <a:latin typeface="Arial"/>
                <a:cs typeface="Arial"/>
              </a:rPr>
              <a:t>Қосымша</a:t>
            </a:r>
            <a:r>
              <a:rPr lang="ru-RU" dirty="0">
                <a:latin typeface="Arial"/>
                <a:cs typeface="Arial"/>
              </a:rPr>
              <a:t> </a:t>
            </a:r>
            <a:r>
              <a:rPr lang="ru-RU" dirty="0" err="1">
                <a:latin typeface="Arial"/>
                <a:cs typeface="Arial"/>
              </a:rPr>
              <a:t>білім</a:t>
            </a:r>
            <a:r>
              <a:rPr lang="ru-RU" dirty="0">
                <a:latin typeface="Arial"/>
                <a:cs typeface="Arial"/>
              </a:rPr>
              <a:t> беру </a:t>
            </a:r>
            <a:r>
              <a:rPr lang="ru-RU" dirty="0" err="1">
                <a:latin typeface="Arial"/>
                <a:cs typeface="Arial"/>
              </a:rPr>
              <a:t>мектептерін</a:t>
            </a:r>
            <a:r>
              <a:rPr lang="ru-RU" dirty="0">
                <a:latin typeface="Arial"/>
                <a:cs typeface="Arial"/>
              </a:rPr>
              <a:t> </a:t>
            </a:r>
            <a:r>
              <a:rPr lang="ru-RU" dirty="0" err="1">
                <a:latin typeface="Arial"/>
                <a:cs typeface="Arial"/>
              </a:rPr>
              <a:t>бейіндеу</a:t>
            </a:r>
            <a:r>
              <a:rPr lang="ru-RU" dirty="0">
                <a:latin typeface="Arial"/>
                <a:cs typeface="Arial"/>
              </a:rPr>
              <a:t>: </a:t>
            </a:r>
            <a:r>
              <a:rPr lang="ru-RU" dirty="0" err="1">
                <a:latin typeface="Arial"/>
                <a:cs typeface="Arial"/>
              </a:rPr>
              <a:t>Қазақстан</a:t>
            </a:r>
            <a:r>
              <a:rPr lang="ru-RU" dirty="0">
                <a:latin typeface="Arial"/>
                <a:cs typeface="Arial"/>
              </a:rPr>
              <a:t> </a:t>
            </a:r>
            <a:r>
              <a:rPr lang="ru-RU" dirty="0" err="1">
                <a:latin typeface="Arial"/>
                <a:cs typeface="Arial"/>
              </a:rPr>
              <a:t>Республикасы</a:t>
            </a:r>
            <a:r>
              <a:rPr lang="ru-RU" dirty="0">
                <a:latin typeface="Arial"/>
                <a:cs typeface="Arial"/>
              </a:rPr>
              <a:t> </a:t>
            </a:r>
            <a:r>
              <a:rPr lang="ru-RU" dirty="0" err="1">
                <a:latin typeface="Arial"/>
                <a:cs typeface="Arial"/>
              </a:rPr>
              <a:t>оқу</a:t>
            </a:r>
            <a:r>
              <a:rPr lang="ru-RU" dirty="0">
                <a:latin typeface="Arial"/>
                <a:cs typeface="Arial"/>
              </a:rPr>
              <a:t> – </a:t>
            </a:r>
            <a:r>
              <a:rPr lang="kk-KZ" dirty="0">
                <a:latin typeface="Arial"/>
                <a:cs typeface="Arial"/>
              </a:rPr>
              <a:t>ағарту м</a:t>
            </a:r>
            <a:r>
              <a:rPr lang="ru-RU" dirty="0" err="1">
                <a:latin typeface="Arial"/>
                <a:cs typeface="Arial"/>
              </a:rPr>
              <a:t>инистрлігінің</a:t>
            </a:r>
            <a:r>
              <a:rPr lang="ru-RU" dirty="0">
                <a:latin typeface="Arial"/>
                <a:cs typeface="Arial"/>
              </a:rPr>
              <a:t> </a:t>
            </a:r>
            <a:r>
              <a:rPr lang="ru-RU" dirty="0" err="1">
                <a:latin typeface="Arial"/>
                <a:cs typeface="Arial"/>
              </a:rPr>
              <a:t>нормативтік</a:t>
            </a:r>
            <a:r>
              <a:rPr lang="ru-RU" dirty="0">
                <a:latin typeface="Arial"/>
                <a:cs typeface="Arial"/>
              </a:rPr>
              <a:t> </a:t>
            </a:r>
            <a:r>
              <a:rPr lang="ru-RU" dirty="0" err="1">
                <a:latin typeface="Arial"/>
                <a:cs typeface="Arial"/>
              </a:rPr>
              <a:t>актілеріне</a:t>
            </a:r>
            <a:r>
              <a:rPr lang="ru-RU" dirty="0">
                <a:latin typeface="Arial"/>
                <a:cs typeface="Arial"/>
              </a:rPr>
              <a:t> </a:t>
            </a:r>
            <a:r>
              <a:rPr lang="ru-RU" dirty="0" err="1">
                <a:latin typeface="Arial"/>
                <a:cs typeface="Arial"/>
              </a:rPr>
              <a:t>және</a:t>
            </a:r>
            <a:r>
              <a:rPr lang="ru-RU" dirty="0">
                <a:latin typeface="Arial"/>
                <a:cs typeface="Arial"/>
              </a:rPr>
              <a:t> </a:t>
            </a:r>
            <a:r>
              <a:rPr lang="ru-RU" dirty="0" err="1">
                <a:latin typeface="Arial"/>
                <a:cs typeface="Arial"/>
              </a:rPr>
              <a:t>ұлттық</a:t>
            </a:r>
            <a:r>
              <a:rPr lang="ru-RU" dirty="0">
                <a:latin typeface="Arial"/>
                <a:cs typeface="Arial"/>
              </a:rPr>
              <a:t> </a:t>
            </a:r>
            <a:r>
              <a:rPr lang="ru-RU" dirty="0" err="1">
                <a:latin typeface="Arial"/>
                <a:cs typeface="Arial"/>
              </a:rPr>
              <a:t>білім</a:t>
            </a:r>
            <a:r>
              <a:rPr lang="ru-RU" dirty="0">
                <a:latin typeface="Arial"/>
                <a:cs typeface="Arial"/>
              </a:rPr>
              <a:t> беру </a:t>
            </a:r>
            <a:r>
              <a:rPr lang="ru-RU" dirty="0" err="1">
                <a:latin typeface="Arial"/>
                <a:cs typeface="Arial"/>
              </a:rPr>
              <a:t>деректер</a:t>
            </a:r>
            <a:r>
              <a:rPr lang="ru-RU" dirty="0">
                <a:latin typeface="Arial"/>
                <a:cs typeface="Arial"/>
              </a:rPr>
              <a:t> </a:t>
            </a:r>
            <a:r>
              <a:rPr lang="ru-RU" dirty="0" err="1">
                <a:latin typeface="Arial"/>
                <a:cs typeface="Arial"/>
              </a:rPr>
              <a:t>базасы</a:t>
            </a:r>
            <a:r>
              <a:rPr lang="ru-RU" dirty="0">
                <a:latin typeface="Arial"/>
                <a:cs typeface="Arial"/>
              </a:rPr>
              <a:t> (</a:t>
            </a:r>
            <a:r>
              <a:rPr lang="ru-RU" dirty="0" smtClean="0">
                <a:latin typeface="Arial"/>
                <a:cs typeface="Arial"/>
              </a:rPr>
              <a:t>ҰББДБ) </a:t>
            </a:r>
            <a:r>
              <a:rPr lang="ru-RU" dirty="0" err="1">
                <a:latin typeface="Arial"/>
                <a:cs typeface="Arial"/>
              </a:rPr>
              <a:t>жүйесімен</a:t>
            </a:r>
            <a:r>
              <a:rPr lang="ru-RU" dirty="0">
                <a:latin typeface="Arial"/>
                <a:cs typeface="Arial"/>
              </a:rPr>
              <a:t> </a:t>
            </a:r>
            <a:r>
              <a:rPr lang="ru-RU" dirty="0" err="1">
                <a:latin typeface="Arial"/>
                <a:cs typeface="Arial"/>
              </a:rPr>
              <a:t>интеграциялауға</a:t>
            </a:r>
            <a:r>
              <a:rPr lang="ru-RU" dirty="0">
                <a:latin typeface="Arial"/>
                <a:cs typeface="Arial"/>
              </a:rPr>
              <a:t> </a:t>
            </a:r>
            <a:r>
              <a:rPr lang="ru-RU" dirty="0" err="1">
                <a:latin typeface="Arial"/>
                <a:cs typeface="Arial"/>
              </a:rPr>
              <a:t>негізделген</a:t>
            </a:r>
            <a:r>
              <a:rPr lang="ru-RU" dirty="0">
                <a:latin typeface="Arial"/>
                <a:cs typeface="Arial"/>
              </a:rPr>
              <a:t> </a:t>
            </a:r>
            <a:r>
              <a:rPr lang="ru-RU" dirty="0" err="1">
                <a:latin typeface="Arial"/>
                <a:cs typeface="Arial"/>
              </a:rPr>
              <a:t>ресімделген</a:t>
            </a:r>
            <a:r>
              <a:rPr lang="ru-RU" dirty="0">
                <a:latin typeface="Arial"/>
                <a:cs typeface="Arial"/>
              </a:rPr>
              <a:t> </a:t>
            </a:r>
            <a:r>
              <a:rPr lang="ru-RU" dirty="0" err="1">
                <a:latin typeface="Arial"/>
                <a:cs typeface="Arial"/>
              </a:rPr>
              <a:t>рәсім</a:t>
            </a:r>
            <a:r>
              <a:rPr lang="ru-RU" dirty="0">
                <a:latin typeface="Arial"/>
                <a:cs typeface="Arial"/>
              </a:rPr>
              <a:t> </a:t>
            </a:r>
            <a:r>
              <a:rPr lang="ru-RU" dirty="0" err="1">
                <a:latin typeface="Arial"/>
                <a:cs typeface="Arial"/>
              </a:rPr>
              <a:t>арқылы</a:t>
            </a:r>
            <a:r>
              <a:rPr lang="ru-RU" dirty="0">
                <a:latin typeface="Arial"/>
                <a:cs typeface="Arial"/>
              </a:rPr>
              <a:t> </a:t>
            </a:r>
            <a:r>
              <a:rPr lang="ru-RU" dirty="0" err="1">
                <a:latin typeface="Arial"/>
                <a:cs typeface="Arial"/>
              </a:rPr>
              <a:t>балалар</a:t>
            </a:r>
            <a:r>
              <a:rPr lang="ru-RU" dirty="0">
                <a:latin typeface="Arial"/>
                <a:cs typeface="Arial"/>
              </a:rPr>
              <a:t> музыка </a:t>
            </a:r>
            <a:r>
              <a:rPr lang="ru-RU" dirty="0" err="1">
                <a:latin typeface="Arial"/>
                <a:cs typeface="Arial"/>
              </a:rPr>
              <a:t>мектептеріне</a:t>
            </a:r>
            <a:r>
              <a:rPr lang="ru-RU" dirty="0">
                <a:latin typeface="Arial"/>
                <a:cs typeface="Arial"/>
              </a:rPr>
              <a:t>, </a:t>
            </a:r>
            <a:r>
              <a:rPr lang="ru-RU" dirty="0" err="1">
                <a:latin typeface="Arial"/>
                <a:cs typeface="Arial"/>
              </a:rPr>
              <a:t>көркемсурет</a:t>
            </a:r>
            <a:r>
              <a:rPr lang="ru-RU" dirty="0">
                <a:latin typeface="Arial"/>
                <a:cs typeface="Arial"/>
              </a:rPr>
              <a:t> </a:t>
            </a:r>
            <a:r>
              <a:rPr lang="ru-RU" dirty="0" err="1">
                <a:latin typeface="Arial"/>
                <a:cs typeface="Arial"/>
              </a:rPr>
              <a:t>мектептеріне</a:t>
            </a:r>
            <a:r>
              <a:rPr lang="ru-RU" dirty="0">
                <a:latin typeface="Arial"/>
                <a:cs typeface="Arial"/>
              </a:rPr>
              <a:t> </a:t>
            </a:r>
            <a:r>
              <a:rPr lang="ru-RU" dirty="0" err="1">
                <a:latin typeface="Arial"/>
                <a:cs typeface="Arial"/>
              </a:rPr>
              <a:t>және</a:t>
            </a:r>
            <a:r>
              <a:rPr lang="ru-RU" dirty="0">
                <a:latin typeface="Arial"/>
                <a:cs typeface="Arial"/>
              </a:rPr>
              <a:t> </a:t>
            </a:r>
            <a:r>
              <a:rPr lang="ru-RU" dirty="0" err="1">
                <a:latin typeface="Arial"/>
                <a:cs typeface="Arial"/>
              </a:rPr>
              <a:t>өнер</a:t>
            </a:r>
            <a:r>
              <a:rPr lang="ru-RU" dirty="0">
                <a:latin typeface="Arial"/>
                <a:cs typeface="Arial"/>
              </a:rPr>
              <a:t> </a:t>
            </a:r>
            <a:r>
              <a:rPr lang="ru-RU" dirty="0" err="1">
                <a:latin typeface="Arial"/>
                <a:cs typeface="Arial"/>
              </a:rPr>
              <a:t>мектептеріне</a:t>
            </a:r>
            <a:r>
              <a:rPr lang="ru-RU" dirty="0">
                <a:latin typeface="Arial"/>
                <a:cs typeface="Arial"/>
              </a:rPr>
              <a:t>, </a:t>
            </a:r>
            <a:r>
              <a:rPr lang="ru-RU" dirty="0" err="1">
                <a:latin typeface="Arial"/>
                <a:cs typeface="Arial"/>
              </a:rPr>
              <a:t>Болашақ</a:t>
            </a:r>
            <a:r>
              <a:rPr lang="ru-RU" dirty="0">
                <a:latin typeface="Arial"/>
                <a:cs typeface="Arial"/>
              </a:rPr>
              <a:t> </a:t>
            </a:r>
            <a:r>
              <a:rPr lang="ru-RU" dirty="0" err="1">
                <a:latin typeface="Arial"/>
                <a:cs typeface="Arial"/>
              </a:rPr>
              <a:t>инженерлер</a:t>
            </a:r>
            <a:r>
              <a:rPr lang="ru-RU" dirty="0">
                <a:latin typeface="Arial"/>
                <a:cs typeface="Arial"/>
              </a:rPr>
              <a:t> </a:t>
            </a:r>
            <a:r>
              <a:rPr lang="ru-RU" dirty="0" err="1">
                <a:latin typeface="Arial"/>
                <a:cs typeface="Arial"/>
              </a:rPr>
              <a:t>мектептеріне</a:t>
            </a:r>
            <a:r>
              <a:rPr lang="ru-RU" dirty="0">
                <a:latin typeface="Arial"/>
                <a:cs typeface="Arial"/>
              </a:rPr>
              <a:t>, авиа </a:t>
            </a:r>
            <a:r>
              <a:rPr lang="ru-RU" dirty="0" err="1">
                <a:latin typeface="Arial"/>
                <a:cs typeface="Arial"/>
              </a:rPr>
              <a:t>ұшқыштар</a:t>
            </a:r>
            <a:r>
              <a:rPr lang="ru-RU" dirty="0">
                <a:latin typeface="Arial"/>
                <a:cs typeface="Arial"/>
              </a:rPr>
              <a:t> </a:t>
            </a:r>
            <a:r>
              <a:rPr lang="ru-RU" dirty="0" err="1">
                <a:latin typeface="Arial"/>
                <a:cs typeface="Arial"/>
              </a:rPr>
              <a:t>мектептеріне</a:t>
            </a:r>
            <a:r>
              <a:rPr lang="ru-RU" dirty="0">
                <a:latin typeface="Arial"/>
                <a:cs typeface="Arial"/>
              </a:rPr>
              <a:t> «</a:t>
            </a:r>
            <a:r>
              <a:rPr lang="ru-RU" dirty="0" err="1">
                <a:latin typeface="Arial"/>
                <a:cs typeface="Arial"/>
              </a:rPr>
              <a:t>Бейіндік</a:t>
            </a:r>
            <a:r>
              <a:rPr lang="ru-RU" dirty="0">
                <a:latin typeface="Arial"/>
                <a:cs typeface="Arial"/>
              </a:rPr>
              <a:t> </a:t>
            </a:r>
            <a:r>
              <a:rPr lang="ru-RU" dirty="0" err="1">
                <a:latin typeface="Arial"/>
                <a:cs typeface="Arial"/>
              </a:rPr>
              <a:t>бағыт</a:t>
            </a:r>
            <a:r>
              <a:rPr lang="ru-RU" dirty="0">
                <a:latin typeface="Arial"/>
                <a:cs typeface="Arial"/>
              </a:rPr>
              <a:t> (</a:t>
            </a:r>
            <a:r>
              <a:rPr lang="ru-RU" dirty="0" err="1">
                <a:latin typeface="Arial"/>
                <a:cs typeface="Arial"/>
              </a:rPr>
              <a:t>кәсіптік</a:t>
            </a:r>
            <a:r>
              <a:rPr lang="ru-RU" dirty="0">
                <a:latin typeface="Arial"/>
                <a:cs typeface="Arial"/>
              </a:rPr>
              <a:t>)» </a:t>
            </a:r>
            <a:r>
              <a:rPr lang="ru-RU" dirty="0" err="1">
                <a:latin typeface="Arial"/>
                <a:cs typeface="Arial"/>
              </a:rPr>
              <a:t>мәртебесін</a:t>
            </a:r>
            <a:r>
              <a:rPr lang="ru-RU" dirty="0">
                <a:latin typeface="Arial"/>
                <a:cs typeface="Arial"/>
              </a:rPr>
              <a:t> беру</a:t>
            </a:r>
            <a:endParaRPr sz="18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35652" y="8687943"/>
            <a:ext cx="8615680" cy="103505"/>
          </a:xfrm>
          <a:custGeom>
            <a:avLst/>
            <a:gdLst/>
            <a:ahLst/>
            <a:cxnLst/>
            <a:rect l="l" t="t" r="r" b="b"/>
            <a:pathLst>
              <a:path w="8615680" h="103504">
                <a:moveTo>
                  <a:pt x="8526907" y="0"/>
                </a:moveTo>
                <a:lnTo>
                  <a:pt x="8522969" y="1015"/>
                </a:lnTo>
                <a:lnTo>
                  <a:pt x="8519414" y="7111"/>
                </a:lnTo>
                <a:lnTo>
                  <a:pt x="8520430" y="11048"/>
                </a:lnTo>
                <a:lnTo>
                  <a:pt x="8579425" y="45462"/>
                </a:lnTo>
                <a:lnTo>
                  <a:pt x="8602853" y="45465"/>
                </a:lnTo>
                <a:lnTo>
                  <a:pt x="8602853" y="58165"/>
                </a:lnTo>
                <a:lnTo>
                  <a:pt x="8579212" y="58165"/>
                </a:lnTo>
                <a:lnTo>
                  <a:pt x="8520430" y="92455"/>
                </a:lnTo>
                <a:lnTo>
                  <a:pt x="8519414" y="96392"/>
                </a:lnTo>
                <a:lnTo>
                  <a:pt x="8521192" y="99440"/>
                </a:lnTo>
                <a:lnTo>
                  <a:pt x="8522969" y="102361"/>
                </a:lnTo>
                <a:lnTo>
                  <a:pt x="8526907" y="103504"/>
                </a:lnTo>
                <a:lnTo>
                  <a:pt x="8604662" y="58165"/>
                </a:lnTo>
                <a:lnTo>
                  <a:pt x="8602853" y="58165"/>
                </a:lnTo>
                <a:lnTo>
                  <a:pt x="8604668" y="58162"/>
                </a:lnTo>
                <a:lnTo>
                  <a:pt x="8615553" y="51815"/>
                </a:lnTo>
                <a:lnTo>
                  <a:pt x="8526907" y="0"/>
                </a:lnTo>
                <a:close/>
              </a:path>
              <a:path w="8615680" h="103504">
                <a:moveTo>
                  <a:pt x="8590207" y="51752"/>
                </a:moveTo>
                <a:lnTo>
                  <a:pt x="8579218" y="58162"/>
                </a:lnTo>
                <a:lnTo>
                  <a:pt x="8602853" y="58165"/>
                </a:lnTo>
                <a:lnTo>
                  <a:pt x="8602853" y="57276"/>
                </a:lnTo>
                <a:lnTo>
                  <a:pt x="8599678" y="57276"/>
                </a:lnTo>
                <a:lnTo>
                  <a:pt x="8590207" y="51752"/>
                </a:lnTo>
                <a:close/>
              </a:path>
              <a:path w="8615680" h="103504">
                <a:moveTo>
                  <a:pt x="0" y="44322"/>
                </a:moveTo>
                <a:lnTo>
                  <a:pt x="0" y="57022"/>
                </a:lnTo>
                <a:lnTo>
                  <a:pt x="8579218" y="58162"/>
                </a:lnTo>
                <a:lnTo>
                  <a:pt x="8590207" y="51752"/>
                </a:lnTo>
                <a:lnTo>
                  <a:pt x="8579425" y="45462"/>
                </a:lnTo>
                <a:lnTo>
                  <a:pt x="0" y="44322"/>
                </a:lnTo>
                <a:close/>
              </a:path>
              <a:path w="8615680" h="103504">
                <a:moveTo>
                  <a:pt x="8599678" y="46227"/>
                </a:moveTo>
                <a:lnTo>
                  <a:pt x="8590207" y="51752"/>
                </a:lnTo>
                <a:lnTo>
                  <a:pt x="8599678" y="57276"/>
                </a:lnTo>
                <a:lnTo>
                  <a:pt x="8599678" y="46227"/>
                </a:lnTo>
                <a:close/>
              </a:path>
              <a:path w="8615680" h="103504">
                <a:moveTo>
                  <a:pt x="8602853" y="46227"/>
                </a:moveTo>
                <a:lnTo>
                  <a:pt x="8599678" y="46227"/>
                </a:lnTo>
                <a:lnTo>
                  <a:pt x="8599678" y="57276"/>
                </a:lnTo>
                <a:lnTo>
                  <a:pt x="8602853" y="57276"/>
                </a:lnTo>
                <a:lnTo>
                  <a:pt x="8602853" y="46227"/>
                </a:lnTo>
                <a:close/>
              </a:path>
              <a:path w="8615680" h="103504">
                <a:moveTo>
                  <a:pt x="8579425" y="45462"/>
                </a:moveTo>
                <a:lnTo>
                  <a:pt x="8590207" y="51752"/>
                </a:lnTo>
                <a:lnTo>
                  <a:pt x="8599678" y="46227"/>
                </a:lnTo>
                <a:lnTo>
                  <a:pt x="8602853" y="46227"/>
                </a:lnTo>
                <a:lnTo>
                  <a:pt x="8602853" y="45465"/>
                </a:lnTo>
                <a:lnTo>
                  <a:pt x="8579425" y="45462"/>
                </a:lnTo>
                <a:close/>
              </a:path>
            </a:pathLst>
          </a:custGeom>
          <a:solidFill>
            <a:srgbClr val="497DBA"/>
          </a:solidFill>
        </p:spPr>
        <p:txBody>
          <a:bodyPr wrap="square" lIns="0" tIns="0" rIns="0" bIns="0" rtlCol="0"/>
          <a:lstStyle/>
          <a:p>
            <a:endParaRPr/>
          </a:p>
        </p:txBody>
      </p:sp>
      <p:sp>
        <p:nvSpPr>
          <p:cNvPr id="3" name="object 3"/>
          <p:cNvSpPr/>
          <p:nvPr/>
        </p:nvSpPr>
        <p:spPr>
          <a:xfrm>
            <a:off x="4835652" y="7143115"/>
            <a:ext cx="8615680" cy="103505"/>
          </a:xfrm>
          <a:custGeom>
            <a:avLst/>
            <a:gdLst/>
            <a:ahLst/>
            <a:cxnLst/>
            <a:rect l="l" t="t" r="r" b="b"/>
            <a:pathLst>
              <a:path w="8615680" h="103504">
                <a:moveTo>
                  <a:pt x="8590316" y="51688"/>
                </a:moveTo>
                <a:lnTo>
                  <a:pt x="8520430" y="92455"/>
                </a:lnTo>
                <a:lnTo>
                  <a:pt x="8519414" y="96265"/>
                </a:lnTo>
                <a:lnTo>
                  <a:pt x="8522969" y="102361"/>
                </a:lnTo>
                <a:lnTo>
                  <a:pt x="8526907" y="103377"/>
                </a:lnTo>
                <a:lnTo>
                  <a:pt x="8604662" y="58038"/>
                </a:lnTo>
                <a:lnTo>
                  <a:pt x="8602853" y="58038"/>
                </a:lnTo>
                <a:lnTo>
                  <a:pt x="8602853" y="57149"/>
                </a:lnTo>
                <a:lnTo>
                  <a:pt x="8599678" y="57149"/>
                </a:lnTo>
                <a:lnTo>
                  <a:pt x="8590316" y="51688"/>
                </a:lnTo>
                <a:close/>
              </a:path>
              <a:path w="8615680" h="103504">
                <a:moveTo>
                  <a:pt x="8579430" y="45338"/>
                </a:moveTo>
                <a:lnTo>
                  <a:pt x="0" y="45338"/>
                </a:lnTo>
                <a:lnTo>
                  <a:pt x="0" y="58038"/>
                </a:lnTo>
                <a:lnTo>
                  <a:pt x="8579430" y="58038"/>
                </a:lnTo>
                <a:lnTo>
                  <a:pt x="8590316" y="51688"/>
                </a:lnTo>
                <a:lnTo>
                  <a:pt x="8579430" y="45338"/>
                </a:lnTo>
                <a:close/>
              </a:path>
              <a:path w="8615680" h="103504">
                <a:moveTo>
                  <a:pt x="8604662" y="45338"/>
                </a:moveTo>
                <a:lnTo>
                  <a:pt x="8602853" y="45338"/>
                </a:lnTo>
                <a:lnTo>
                  <a:pt x="8602853" y="58038"/>
                </a:lnTo>
                <a:lnTo>
                  <a:pt x="8604662" y="58038"/>
                </a:lnTo>
                <a:lnTo>
                  <a:pt x="8615553" y="51688"/>
                </a:lnTo>
                <a:lnTo>
                  <a:pt x="8604662" y="45338"/>
                </a:lnTo>
                <a:close/>
              </a:path>
              <a:path w="8615680" h="103504">
                <a:moveTo>
                  <a:pt x="8599678" y="46227"/>
                </a:moveTo>
                <a:lnTo>
                  <a:pt x="8590316" y="51688"/>
                </a:lnTo>
                <a:lnTo>
                  <a:pt x="8599678" y="57149"/>
                </a:lnTo>
                <a:lnTo>
                  <a:pt x="8599678" y="46227"/>
                </a:lnTo>
                <a:close/>
              </a:path>
              <a:path w="8615680" h="103504">
                <a:moveTo>
                  <a:pt x="8602853" y="46227"/>
                </a:moveTo>
                <a:lnTo>
                  <a:pt x="8599678" y="46227"/>
                </a:lnTo>
                <a:lnTo>
                  <a:pt x="8599678" y="57149"/>
                </a:lnTo>
                <a:lnTo>
                  <a:pt x="8602853" y="57149"/>
                </a:lnTo>
                <a:lnTo>
                  <a:pt x="8602853" y="46227"/>
                </a:lnTo>
                <a:close/>
              </a:path>
              <a:path w="8615680" h="103504">
                <a:moveTo>
                  <a:pt x="8526907" y="0"/>
                </a:moveTo>
                <a:lnTo>
                  <a:pt x="8522969" y="1015"/>
                </a:lnTo>
                <a:lnTo>
                  <a:pt x="8519414" y="7111"/>
                </a:lnTo>
                <a:lnTo>
                  <a:pt x="8520430" y="10921"/>
                </a:lnTo>
                <a:lnTo>
                  <a:pt x="8590316" y="51688"/>
                </a:lnTo>
                <a:lnTo>
                  <a:pt x="8599678" y="46227"/>
                </a:lnTo>
                <a:lnTo>
                  <a:pt x="8602853" y="46227"/>
                </a:lnTo>
                <a:lnTo>
                  <a:pt x="8602853" y="45338"/>
                </a:lnTo>
                <a:lnTo>
                  <a:pt x="8604662" y="45338"/>
                </a:lnTo>
                <a:lnTo>
                  <a:pt x="8526907" y="0"/>
                </a:lnTo>
                <a:close/>
              </a:path>
            </a:pathLst>
          </a:custGeom>
          <a:solidFill>
            <a:srgbClr val="497DBA"/>
          </a:solidFill>
        </p:spPr>
        <p:txBody>
          <a:bodyPr wrap="square" lIns="0" tIns="0" rIns="0" bIns="0" rtlCol="0"/>
          <a:lstStyle/>
          <a:p>
            <a:endParaRPr/>
          </a:p>
        </p:txBody>
      </p:sp>
      <p:grpSp>
        <p:nvGrpSpPr>
          <p:cNvPr id="4" name="object 4"/>
          <p:cNvGrpSpPr/>
          <p:nvPr/>
        </p:nvGrpSpPr>
        <p:grpSpPr>
          <a:xfrm>
            <a:off x="1028700" y="5045964"/>
            <a:ext cx="12422505" cy="1211580"/>
            <a:chOff x="1028700" y="5045964"/>
            <a:chExt cx="12422505" cy="1211580"/>
          </a:xfrm>
        </p:grpSpPr>
        <p:sp>
          <p:nvSpPr>
            <p:cNvPr id="5" name="object 5"/>
            <p:cNvSpPr/>
            <p:nvPr/>
          </p:nvSpPr>
          <p:spPr>
            <a:xfrm>
              <a:off x="4835652" y="5581142"/>
              <a:ext cx="8615680" cy="103505"/>
            </a:xfrm>
            <a:custGeom>
              <a:avLst/>
              <a:gdLst/>
              <a:ahLst/>
              <a:cxnLst/>
              <a:rect l="l" t="t" r="r" b="b"/>
              <a:pathLst>
                <a:path w="8615680" h="103504">
                  <a:moveTo>
                    <a:pt x="8604620" y="45212"/>
                  </a:moveTo>
                  <a:lnTo>
                    <a:pt x="8602091" y="45212"/>
                  </a:lnTo>
                  <a:lnTo>
                    <a:pt x="8602217" y="57912"/>
                  </a:lnTo>
                  <a:lnTo>
                    <a:pt x="8579436" y="57959"/>
                  </a:lnTo>
                  <a:lnTo>
                    <a:pt x="8520557" y="92456"/>
                  </a:lnTo>
                  <a:lnTo>
                    <a:pt x="8519541" y="96393"/>
                  </a:lnTo>
                  <a:lnTo>
                    <a:pt x="8523096" y="102488"/>
                  </a:lnTo>
                  <a:lnTo>
                    <a:pt x="8527034" y="103505"/>
                  </a:lnTo>
                  <a:lnTo>
                    <a:pt x="8615553" y="51562"/>
                  </a:lnTo>
                  <a:lnTo>
                    <a:pt x="8604620" y="45212"/>
                  </a:lnTo>
                  <a:close/>
                </a:path>
                <a:path w="8615680" h="103504">
                  <a:moveTo>
                    <a:pt x="8579400" y="45259"/>
                  </a:moveTo>
                  <a:lnTo>
                    <a:pt x="0" y="63246"/>
                  </a:lnTo>
                  <a:lnTo>
                    <a:pt x="0" y="75946"/>
                  </a:lnTo>
                  <a:lnTo>
                    <a:pt x="8579436" y="57959"/>
                  </a:lnTo>
                  <a:lnTo>
                    <a:pt x="8590310" y="51588"/>
                  </a:lnTo>
                  <a:lnTo>
                    <a:pt x="8579400" y="45259"/>
                  </a:lnTo>
                  <a:close/>
                </a:path>
                <a:path w="8615680" h="103504">
                  <a:moveTo>
                    <a:pt x="8590310" y="51588"/>
                  </a:moveTo>
                  <a:lnTo>
                    <a:pt x="8579436" y="57959"/>
                  </a:lnTo>
                  <a:lnTo>
                    <a:pt x="8602217" y="57912"/>
                  </a:lnTo>
                  <a:lnTo>
                    <a:pt x="8602209" y="57023"/>
                  </a:lnTo>
                  <a:lnTo>
                    <a:pt x="8599678" y="57023"/>
                  </a:lnTo>
                  <a:lnTo>
                    <a:pt x="8590310" y="51588"/>
                  </a:lnTo>
                  <a:close/>
                </a:path>
                <a:path w="8615680" h="103504">
                  <a:moveTo>
                    <a:pt x="8599678" y="46100"/>
                  </a:moveTo>
                  <a:lnTo>
                    <a:pt x="8590310" y="51588"/>
                  </a:lnTo>
                  <a:lnTo>
                    <a:pt x="8599678" y="57023"/>
                  </a:lnTo>
                  <a:lnTo>
                    <a:pt x="8599678" y="46100"/>
                  </a:lnTo>
                  <a:close/>
                </a:path>
                <a:path w="8615680" h="103504">
                  <a:moveTo>
                    <a:pt x="8602099" y="46100"/>
                  </a:moveTo>
                  <a:lnTo>
                    <a:pt x="8599678" y="46100"/>
                  </a:lnTo>
                  <a:lnTo>
                    <a:pt x="8599678" y="57023"/>
                  </a:lnTo>
                  <a:lnTo>
                    <a:pt x="8602209" y="57023"/>
                  </a:lnTo>
                  <a:lnTo>
                    <a:pt x="8602099" y="46100"/>
                  </a:lnTo>
                  <a:close/>
                </a:path>
                <a:path w="8615680" h="103504">
                  <a:moveTo>
                    <a:pt x="8602091" y="45212"/>
                  </a:moveTo>
                  <a:lnTo>
                    <a:pt x="8579400" y="45259"/>
                  </a:lnTo>
                  <a:lnTo>
                    <a:pt x="8590310" y="51588"/>
                  </a:lnTo>
                  <a:lnTo>
                    <a:pt x="8599678" y="46100"/>
                  </a:lnTo>
                  <a:lnTo>
                    <a:pt x="8602099" y="46100"/>
                  </a:lnTo>
                  <a:lnTo>
                    <a:pt x="8602091" y="45212"/>
                  </a:lnTo>
                  <a:close/>
                </a:path>
                <a:path w="8615680" h="103504">
                  <a:moveTo>
                    <a:pt x="8526780" y="0"/>
                  </a:moveTo>
                  <a:lnTo>
                    <a:pt x="8522842" y="1016"/>
                  </a:lnTo>
                  <a:lnTo>
                    <a:pt x="8521192" y="4063"/>
                  </a:lnTo>
                  <a:lnTo>
                    <a:pt x="8519414" y="7112"/>
                  </a:lnTo>
                  <a:lnTo>
                    <a:pt x="8520430" y="11049"/>
                  </a:lnTo>
                  <a:lnTo>
                    <a:pt x="8579400" y="45259"/>
                  </a:lnTo>
                  <a:lnTo>
                    <a:pt x="8604620" y="45212"/>
                  </a:lnTo>
                  <a:lnTo>
                    <a:pt x="8526780" y="0"/>
                  </a:lnTo>
                  <a:close/>
                </a:path>
              </a:pathLst>
            </a:custGeom>
            <a:solidFill>
              <a:srgbClr val="497DBA"/>
            </a:solidFill>
          </p:spPr>
          <p:txBody>
            <a:bodyPr wrap="square" lIns="0" tIns="0" rIns="0" bIns="0" rtlCol="0"/>
            <a:lstStyle/>
            <a:p>
              <a:endParaRPr/>
            </a:p>
          </p:txBody>
        </p:sp>
        <p:sp>
          <p:nvSpPr>
            <p:cNvPr id="6" name="object 6"/>
            <p:cNvSpPr/>
            <p:nvPr/>
          </p:nvSpPr>
          <p:spPr>
            <a:xfrm>
              <a:off x="1028700" y="5045963"/>
              <a:ext cx="3807460" cy="1211580"/>
            </a:xfrm>
            <a:custGeom>
              <a:avLst/>
              <a:gdLst/>
              <a:ahLst/>
              <a:cxnLst/>
              <a:rect l="l" t="t" r="r" b="b"/>
              <a:pathLst>
                <a:path w="3807460" h="1211579">
                  <a:moveTo>
                    <a:pt x="3806952" y="12"/>
                  </a:moveTo>
                  <a:lnTo>
                    <a:pt x="3737533" y="12"/>
                  </a:lnTo>
                  <a:lnTo>
                    <a:pt x="69469" y="0"/>
                  </a:lnTo>
                  <a:lnTo>
                    <a:pt x="0" y="12"/>
                  </a:lnTo>
                  <a:lnTo>
                    <a:pt x="0" y="69469"/>
                  </a:lnTo>
                  <a:lnTo>
                    <a:pt x="0" y="1142111"/>
                  </a:lnTo>
                  <a:lnTo>
                    <a:pt x="0" y="1211580"/>
                  </a:lnTo>
                  <a:lnTo>
                    <a:pt x="69469" y="1211580"/>
                  </a:lnTo>
                  <a:lnTo>
                    <a:pt x="3737483" y="1211580"/>
                  </a:lnTo>
                  <a:lnTo>
                    <a:pt x="3806952" y="1211580"/>
                  </a:lnTo>
                  <a:lnTo>
                    <a:pt x="3806952" y="1142111"/>
                  </a:lnTo>
                  <a:lnTo>
                    <a:pt x="3806952" y="69469"/>
                  </a:lnTo>
                  <a:lnTo>
                    <a:pt x="3806952" y="12"/>
                  </a:lnTo>
                  <a:close/>
                </a:path>
              </a:pathLst>
            </a:custGeom>
            <a:solidFill>
              <a:srgbClr val="FFC000"/>
            </a:solidFill>
          </p:spPr>
          <p:txBody>
            <a:bodyPr wrap="square" lIns="0" tIns="0" rIns="0" bIns="0" rtlCol="0"/>
            <a:lstStyle/>
            <a:p>
              <a:endParaRPr/>
            </a:p>
          </p:txBody>
        </p:sp>
      </p:grpSp>
      <p:graphicFrame>
        <p:nvGraphicFramePr>
          <p:cNvPr id="7" name="object 7"/>
          <p:cNvGraphicFramePr>
            <a:graphicFrameLocks noGrp="1"/>
          </p:cNvGraphicFramePr>
          <p:nvPr>
            <p:extLst>
              <p:ext uri="{D42A27DB-BD31-4B8C-83A1-F6EECF244321}">
                <p14:modId xmlns:p14="http://schemas.microsoft.com/office/powerpoint/2010/main" val="918181535"/>
              </p:ext>
            </p:extLst>
          </p:nvPr>
        </p:nvGraphicFramePr>
        <p:xfrm>
          <a:off x="7182612" y="342900"/>
          <a:ext cx="10419587" cy="1731645"/>
        </p:xfrm>
        <a:graphic>
          <a:graphicData uri="http://schemas.openxmlformats.org/drawingml/2006/table">
            <a:tbl>
              <a:tblPr firstRow="1" bandRow="1">
                <a:tableStyleId>{2D5ABB26-0587-4C30-8999-92F81FD0307C}</a:tableStyleId>
              </a:tblPr>
              <a:tblGrid>
                <a:gridCol w="10419587">
                  <a:extLst>
                    <a:ext uri="{9D8B030D-6E8A-4147-A177-3AD203B41FA5}">
                      <a16:colId xmlns:a16="http://schemas.microsoft.com/office/drawing/2014/main" val="20000"/>
                    </a:ext>
                  </a:extLst>
                </a:gridCol>
              </a:tblGrid>
              <a:tr h="1255903">
                <a:tc>
                  <a:txBody>
                    <a:bodyPr/>
                    <a:lstStyle/>
                    <a:p>
                      <a:pPr>
                        <a:lnSpc>
                          <a:spcPts val="3360"/>
                        </a:lnSpc>
                        <a:spcBef>
                          <a:spcPts val="35"/>
                        </a:spcBef>
                        <a:tabLst>
                          <a:tab pos="5433060" algn="l"/>
                          <a:tab pos="5913120" algn="l"/>
                          <a:tab pos="8114030" algn="l"/>
                          <a:tab pos="9636760" algn="l"/>
                        </a:tabLst>
                      </a:pPr>
                      <a:r>
                        <a:rPr lang="ru-RU" sz="2800" spc="0" dirty="0">
                          <a:latin typeface="Arial"/>
                          <a:cs typeface="Arial"/>
                        </a:rPr>
                        <a:t>«</a:t>
                      </a:r>
                      <a:r>
                        <a:rPr lang="ru-RU" sz="2800" spc="0" dirty="0" err="1">
                          <a:latin typeface="Arial"/>
                          <a:cs typeface="Arial"/>
                        </a:rPr>
                        <a:t>қосымша</a:t>
                      </a:r>
                      <a:r>
                        <a:rPr lang="ru-RU" sz="2800" spc="0" dirty="0">
                          <a:latin typeface="Arial"/>
                          <a:cs typeface="Arial"/>
                        </a:rPr>
                        <a:t> </a:t>
                      </a:r>
                      <a:r>
                        <a:rPr lang="ru-RU" sz="2800" spc="0" dirty="0" err="1">
                          <a:latin typeface="Arial"/>
                          <a:cs typeface="Arial"/>
                        </a:rPr>
                        <a:t>білім</a:t>
                      </a:r>
                      <a:r>
                        <a:rPr lang="ru-RU" sz="2800" spc="0" dirty="0">
                          <a:latin typeface="Arial"/>
                          <a:cs typeface="Arial"/>
                        </a:rPr>
                        <a:t> беру» - </a:t>
                      </a:r>
                      <a:r>
                        <a:rPr lang="en-US" sz="2800" spc="0" dirty="0">
                          <a:latin typeface="Arial"/>
                          <a:cs typeface="Arial"/>
                        </a:rPr>
                        <a:t>co-curricular activities-</a:t>
                      </a:r>
                      <a:r>
                        <a:rPr lang="ru-RU" sz="2800" spc="0" dirty="0" err="1">
                          <a:latin typeface="Arial"/>
                          <a:cs typeface="Arial"/>
                        </a:rPr>
                        <a:t>оқу</a:t>
                      </a:r>
                      <a:r>
                        <a:rPr lang="ru-RU" sz="2800" spc="0" dirty="0">
                          <a:latin typeface="Arial"/>
                          <a:cs typeface="Arial"/>
                        </a:rPr>
                        <a:t> </a:t>
                      </a:r>
                      <a:r>
                        <a:rPr lang="ru-RU" sz="2800" spc="0" dirty="0" err="1">
                          <a:latin typeface="Arial"/>
                          <a:cs typeface="Arial"/>
                        </a:rPr>
                        <a:t>процесіне</a:t>
                      </a:r>
                      <a:r>
                        <a:rPr lang="ru-RU" sz="2800" spc="0" dirty="0">
                          <a:latin typeface="Arial"/>
                          <a:cs typeface="Arial"/>
                        </a:rPr>
                        <a:t> </a:t>
                      </a:r>
                      <a:r>
                        <a:rPr lang="ru-RU" sz="2800" spc="0" dirty="0" err="1">
                          <a:latin typeface="Arial"/>
                          <a:cs typeface="Arial"/>
                        </a:rPr>
                        <a:t>ілеспе</a:t>
                      </a:r>
                      <a:r>
                        <a:rPr lang="ru-RU" sz="2800" spc="0" dirty="0">
                          <a:latin typeface="Arial"/>
                          <a:cs typeface="Arial"/>
                        </a:rPr>
                        <a:t> </a:t>
                      </a:r>
                      <a:r>
                        <a:rPr lang="ru-RU" sz="2800" spc="0" dirty="0" err="1">
                          <a:latin typeface="Arial"/>
                          <a:cs typeface="Arial"/>
                        </a:rPr>
                        <a:t>қызмет</a:t>
                      </a:r>
                      <a:endParaRPr lang="ru-RU" sz="2800" spc="0" dirty="0">
                        <a:latin typeface="Arial"/>
                        <a:cs typeface="Arial"/>
                      </a:endParaRPr>
                    </a:p>
                    <a:p>
                      <a:pPr>
                        <a:lnSpc>
                          <a:spcPts val="3360"/>
                        </a:lnSpc>
                        <a:spcBef>
                          <a:spcPts val="35"/>
                        </a:spcBef>
                        <a:tabLst>
                          <a:tab pos="5433060" algn="l"/>
                          <a:tab pos="5913120" algn="l"/>
                          <a:tab pos="8114030" algn="l"/>
                          <a:tab pos="9636760" algn="l"/>
                        </a:tabLst>
                      </a:pPr>
                      <a:r>
                        <a:rPr lang="ru-RU" sz="2800" spc="0" dirty="0" err="1">
                          <a:solidFill>
                            <a:srgbClr val="FF0000"/>
                          </a:solidFill>
                          <a:latin typeface="Arial"/>
                          <a:cs typeface="Arial"/>
                        </a:rPr>
                        <a:t>Өте</a:t>
                      </a:r>
                      <a:r>
                        <a:rPr lang="ru-RU" sz="2800" spc="0" dirty="0">
                          <a:solidFill>
                            <a:srgbClr val="FF0000"/>
                          </a:solidFill>
                          <a:latin typeface="Arial"/>
                          <a:cs typeface="Arial"/>
                        </a:rPr>
                        <a:t> </a:t>
                      </a:r>
                      <a:r>
                        <a:rPr lang="ru-RU" sz="2800" spc="0" dirty="0" err="1">
                          <a:solidFill>
                            <a:srgbClr val="FF0000"/>
                          </a:solidFill>
                          <a:latin typeface="Arial"/>
                          <a:cs typeface="Arial"/>
                        </a:rPr>
                        <a:t>маңызды</a:t>
                      </a:r>
                      <a:r>
                        <a:rPr lang="ru-RU" sz="2800" spc="0" dirty="0">
                          <a:solidFill>
                            <a:srgbClr val="FF0000"/>
                          </a:solidFill>
                          <a:latin typeface="Arial"/>
                          <a:cs typeface="Arial"/>
                        </a:rPr>
                        <a:t> </a:t>
                      </a:r>
                      <a:r>
                        <a:rPr lang="ru-RU" sz="2800" spc="0" dirty="0" err="1">
                          <a:solidFill>
                            <a:srgbClr val="FF0000"/>
                          </a:solidFill>
                          <a:latin typeface="Arial"/>
                          <a:cs typeface="Arial"/>
                        </a:rPr>
                        <a:t>сөз</a:t>
                      </a:r>
                      <a:r>
                        <a:rPr lang="ru-RU" sz="2800" spc="0" dirty="0">
                          <a:solidFill>
                            <a:srgbClr val="FF0000"/>
                          </a:solidFill>
                          <a:latin typeface="Arial"/>
                          <a:cs typeface="Arial"/>
                        </a:rPr>
                        <a:t>: </a:t>
                      </a:r>
                      <a:r>
                        <a:rPr lang="en-US" sz="2800" spc="0" dirty="0">
                          <a:latin typeface="Arial"/>
                          <a:cs typeface="Arial"/>
                        </a:rPr>
                        <a:t>co-curricular </a:t>
                      </a:r>
                      <a:r>
                        <a:rPr lang="kk-KZ" sz="2800" spc="0" dirty="0">
                          <a:latin typeface="Arial"/>
                          <a:cs typeface="Arial"/>
                        </a:rPr>
                        <a:t>«</a:t>
                      </a:r>
                      <a:r>
                        <a:rPr lang="ru-RU" sz="2800" spc="0" dirty="0" err="1">
                          <a:latin typeface="Arial"/>
                          <a:cs typeface="Arial"/>
                        </a:rPr>
                        <a:t>қосымша</a:t>
                      </a:r>
                      <a:r>
                        <a:rPr lang="ru-RU" sz="2800" spc="0" dirty="0">
                          <a:latin typeface="Arial"/>
                          <a:cs typeface="Arial"/>
                        </a:rPr>
                        <a:t>» </a:t>
                      </a:r>
                      <a:r>
                        <a:rPr lang="ru-RU" sz="2800" spc="0" dirty="0" err="1">
                          <a:latin typeface="Arial"/>
                          <a:cs typeface="Arial"/>
                        </a:rPr>
                        <a:t>емес</a:t>
                      </a:r>
                      <a:r>
                        <a:rPr lang="ru-RU" sz="2800" spc="0" dirty="0">
                          <a:latin typeface="Arial"/>
                          <a:cs typeface="Arial"/>
                        </a:rPr>
                        <a:t>, «</a:t>
                      </a:r>
                      <a:r>
                        <a:rPr lang="ru-RU" sz="2800" spc="0" dirty="0" err="1">
                          <a:latin typeface="Arial"/>
                          <a:cs typeface="Arial"/>
                        </a:rPr>
                        <a:t>негізгі</a:t>
                      </a:r>
                      <a:r>
                        <a:rPr lang="ru-RU" sz="2800" spc="0" dirty="0">
                          <a:latin typeface="Arial"/>
                          <a:cs typeface="Arial"/>
                        </a:rPr>
                        <a:t> </a:t>
                      </a:r>
                      <a:r>
                        <a:rPr lang="ru-RU" sz="2800" spc="0" dirty="0" err="1">
                          <a:latin typeface="Arial"/>
                          <a:cs typeface="Arial"/>
                        </a:rPr>
                        <a:t>бағдарламамен</a:t>
                      </a:r>
                      <a:r>
                        <a:rPr lang="ru-RU" sz="2800" spc="0" dirty="0">
                          <a:latin typeface="Arial"/>
                          <a:cs typeface="Arial"/>
                        </a:rPr>
                        <a:t> </a:t>
                      </a:r>
                      <a:r>
                        <a:rPr lang="ru-RU" sz="2800" spc="0" dirty="0" err="1">
                          <a:latin typeface="Arial"/>
                          <a:cs typeface="Arial"/>
                        </a:rPr>
                        <a:t>бірге</a:t>
                      </a:r>
                      <a:r>
                        <a:rPr lang="ru-RU" sz="2800" spc="0" dirty="0">
                          <a:latin typeface="Arial"/>
                          <a:cs typeface="Arial"/>
                        </a:rPr>
                        <a:t> </a:t>
                      </a:r>
                      <a:r>
                        <a:rPr lang="ru-RU" sz="2800" spc="0" dirty="0" err="1">
                          <a:latin typeface="Arial"/>
                          <a:cs typeface="Arial"/>
                        </a:rPr>
                        <a:t>жүру</a:t>
                      </a:r>
                      <a:r>
                        <a:rPr lang="ru-RU" sz="2800" spc="0" dirty="0">
                          <a:latin typeface="Arial"/>
                          <a:cs typeface="Arial"/>
                        </a:rPr>
                        <a:t>»</a:t>
                      </a:r>
                    </a:p>
                  </a:txBody>
                  <a:tcPr marL="0" marR="0" marT="4445" marB="0">
                    <a:lnL w="9525">
                      <a:solidFill>
                        <a:srgbClr val="4F81BC"/>
                      </a:solidFill>
                      <a:prstDash val="solid"/>
                    </a:lnL>
                    <a:lnR w="9525">
                      <a:solidFill>
                        <a:srgbClr val="4F81BC"/>
                      </a:solidFill>
                      <a:prstDash val="solid"/>
                    </a:lnR>
                    <a:lnT w="9525">
                      <a:solidFill>
                        <a:srgbClr val="4F81BC"/>
                      </a:solidFill>
                      <a:prstDash val="solid"/>
                    </a:lnT>
                    <a:solidFill>
                      <a:srgbClr val="FFC000"/>
                    </a:solidFill>
                  </a:tcPr>
                </a:tc>
                <a:extLst>
                  <a:ext uri="{0D108BD9-81ED-4DB2-BD59-A6C34878D82A}">
                    <a16:rowId xmlns:a16="http://schemas.microsoft.com/office/drawing/2014/main" val="10000"/>
                  </a:ext>
                </a:extLst>
              </a:tr>
            </a:tbl>
          </a:graphicData>
        </a:graphic>
      </p:graphicFrame>
      <p:sp>
        <p:nvSpPr>
          <p:cNvPr id="8" name="object 8"/>
          <p:cNvSpPr txBox="1"/>
          <p:nvPr/>
        </p:nvSpPr>
        <p:spPr>
          <a:xfrm>
            <a:off x="2187701" y="5426709"/>
            <a:ext cx="1492250" cy="391160"/>
          </a:xfrm>
          <a:prstGeom prst="rect">
            <a:avLst/>
          </a:prstGeom>
        </p:spPr>
        <p:txBody>
          <a:bodyPr vert="horz" wrap="square" lIns="0" tIns="12700" rIns="0" bIns="0" rtlCol="0">
            <a:spAutoFit/>
          </a:bodyPr>
          <a:lstStyle/>
          <a:p>
            <a:pPr marL="12700">
              <a:lnSpc>
                <a:spcPct val="100000"/>
              </a:lnSpc>
              <a:spcBef>
                <a:spcPts val="100"/>
              </a:spcBef>
            </a:pPr>
            <a:r>
              <a:rPr lang="kk-KZ" sz="2400" spc="-10" dirty="0">
                <a:latin typeface="Arial"/>
                <a:cs typeface="Arial"/>
              </a:rPr>
              <a:t>біріншіден</a:t>
            </a:r>
            <a:endParaRPr sz="2400" dirty="0">
              <a:latin typeface="Arial"/>
              <a:cs typeface="Arial"/>
            </a:endParaRPr>
          </a:p>
        </p:txBody>
      </p:sp>
      <p:sp>
        <p:nvSpPr>
          <p:cNvPr id="9" name="object 9"/>
          <p:cNvSpPr/>
          <p:nvPr/>
        </p:nvSpPr>
        <p:spPr>
          <a:xfrm>
            <a:off x="5169408" y="5045964"/>
            <a:ext cx="3808729" cy="1211580"/>
          </a:xfrm>
          <a:custGeom>
            <a:avLst/>
            <a:gdLst/>
            <a:ahLst/>
            <a:cxnLst/>
            <a:rect l="l" t="t" r="r" b="b"/>
            <a:pathLst>
              <a:path w="3808729" h="1211579">
                <a:moveTo>
                  <a:pt x="3739007" y="0"/>
                </a:moveTo>
                <a:lnTo>
                  <a:pt x="69468" y="0"/>
                </a:lnTo>
                <a:lnTo>
                  <a:pt x="42433" y="5461"/>
                </a:lnTo>
                <a:lnTo>
                  <a:pt x="20351" y="20351"/>
                </a:lnTo>
                <a:lnTo>
                  <a:pt x="5461" y="42433"/>
                </a:lnTo>
                <a:lnTo>
                  <a:pt x="0" y="69469"/>
                </a:lnTo>
                <a:lnTo>
                  <a:pt x="0" y="1142111"/>
                </a:lnTo>
                <a:lnTo>
                  <a:pt x="5461" y="1169146"/>
                </a:lnTo>
                <a:lnTo>
                  <a:pt x="20351" y="1191228"/>
                </a:lnTo>
                <a:lnTo>
                  <a:pt x="42433" y="1206119"/>
                </a:lnTo>
                <a:lnTo>
                  <a:pt x="69468" y="1211580"/>
                </a:lnTo>
                <a:lnTo>
                  <a:pt x="3739007" y="1211580"/>
                </a:lnTo>
                <a:lnTo>
                  <a:pt x="3766042" y="1206118"/>
                </a:lnTo>
                <a:lnTo>
                  <a:pt x="3788124" y="1191228"/>
                </a:lnTo>
                <a:lnTo>
                  <a:pt x="3803015" y="1169146"/>
                </a:lnTo>
                <a:lnTo>
                  <a:pt x="3808475" y="1142111"/>
                </a:lnTo>
                <a:lnTo>
                  <a:pt x="3808475" y="69469"/>
                </a:lnTo>
                <a:lnTo>
                  <a:pt x="3803015" y="42433"/>
                </a:lnTo>
                <a:lnTo>
                  <a:pt x="3788124" y="20351"/>
                </a:lnTo>
                <a:lnTo>
                  <a:pt x="3766042" y="5461"/>
                </a:lnTo>
                <a:lnTo>
                  <a:pt x="3739007" y="0"/>
                </a:lnTo>
                <a:close/>
              </a:path>
            </a:pathLst>
          </a:custGeom>
          <a:solidFill>
            <a:srgbClr val="DAECEE"/>
          </a:solidFill>
        </p:spPr>
        <p:txBody>
          <a:bodyPr wrap="square" lIns="0" tIns="0" rIns="0" bIns="0" rtlCol="0"/>
          <a:lstStyle/>
          <a:p>
            <a:endParaRPr/>
          </a:p>
        </p:txBody>
      </p:sp>
      <p:sp>
        <p:nvSpPr>
          <p:cNvPr id="10" name="object 10"/>
          <p:cNvSpPr txBox="1"/>
          <p:nvPr/>
        </p:nvSpPr>
        <p:spPr>
          <a:xfrm>
            <a:off x="5296915" y="5310327"/>
            <a:ext cx="3552825" cy="560070"/>
          </a:xfrm>
          <a:prstGeom prst="rect">
            <a:avLst/>
          </a:prstGeom>
        </p:spPr>
        <p:txBody>
          <a:bodyPr vert="horz" wrap="square" lIns="0" tIns="89535" rIns="0" bIns="0" rtlCol="0">
            <a:spAutoFit/>
          </a:bodyPr>
          <a:lstStyle/>
          <a:p>
            <a:pPr marL="12700" marR="5080" indent="337820">
              <a:lnSpc>
                <a:spcPct val="75000"/>
              </a:lnSpc>
              <a:spcBef>
                <a:spcPts val="705"/>
              </a:spcBef>
            </a:pPr>
            <a:r>
              <a:rPr lang="ru-RU" sz="2000" spc="-5" dirty="0" err="1">
                <a:latin typeface="Arial"/>
                <a:cs typeface="Arial"/>
              </a:rPr>
              <a:t>адами</a:t>
            </a:r>
            <a:r>
              <a:rPr lang="ru-RU" sz="2000" spc="-5" dirty="0">
                <a:latin typeface="Arial"/>
                <a:cs typeface="Arial"/>
              </a:rPr>
              <a:t> </a:t>
            </a:r>
            <a:r>
              <a:rPr lang="ru-RU" sz="2000" spc="-5" dirty="0" err="1">
                <a:latin typeface="Arial"/>
                <a:cs typeface="Arial"/>
              </a:rPr>
              <a:t>капиталды</a:t>
            </a:r>
            <a:r>
              <a:rPr lang="ru-RU" sz="2000" spc="-5" dirty="0">
                <a:latin typeface="Arial"/>
                <a:cs typeface="Arial"/>
              </a:rPr>
              <a:t> </a:t>
            </a:r>
            <a:r>
              <a:rPr lang="ru-RU" sz="2000" spc="-5" dirty="0" err="1">
                <a:latin typeface="Arial"/>
                <a:cs typeface="Arial"/>
              </a:rPr>
              <a:t>және</a:t>
            </a:r>
            <a:r>
              <a:rPr lang="ru-RU" sz="2000" spc="-5" dirty="0">
                <a:latin typeface="Arial"/>
                <a:cs typeface="Arial"/>
              </a:rPr>
              <a:t> </a:t>
            </a:r>
            <a:r>
              <a:rPr lang="ru-RU" sz="2000" spc="-5" dirty="0" err="1">
                <a:latin typeface="Arial"/>
                <a:cs typeface="Arial"/>
              </a:rPr>
              <a:t>болашақ</a:t>
            </a:r>
            <a:r>
              <a:rPr lang="ru-RU" sz="2000" spc="-5" dirty="0">
                <a:latin typeface="Arial"/>
                <a:cs typeface="Arial"/>
              </a:rPr>
              <a:t> </a:t>
            </a:r>
            <a:r>
              <a:rPr lang="ru-RU" sz="2000" spc="-5" dirty="0" err="1">
                <a:latin typeface="Arial"/>
                <a:cs typeface="Arial"/>
              </a:rPr>
              <a:t>дағдыларын</a:t>
            </a:r>
            <a:r>
              <a:rPr lang="ru-RU" sz="2000" spc="-5" dirty="0">
                <a:latin typeface="Arial"/>
                <a:cs typeface="Arial"/>
              </a:rPr>
              <a:t> </a:t>
            </a:r>
            <a:r>
              <a:rPr lang="ru-RU" sz="2000" spc="-5" dirty="0" err="1">
                <a:latin typeface="Arial"/>
                <a:cs typeface="Arial"/>
              </a:rPr>
              <a:t>дамыту</a:t>
            </a:r>
            <a:endParaRPr sz="2000" dirty="0">
              <a:latin typeface="Arial"/>
              <a:cs typeface="Arial"/>
            </a:endParaRPr>
          </a:p>
        </p:txBody>
      </p:sp>
      <p:sp>
        <p:nvSpPr>
          <p:cNvPr id="11" name="object 11"/>
          <p:cNvSpPr/>
          <p:nvPr/>
        </p:nvSpPr>
        <p:spPr>
          <a:xfrm>
            <a:off x="9310116" y="5045964"/>
            <a:ext cx="3808729" cy="1211580"/>
          </a:xfrm>
          <a:custGeom>
            <a:avLst/>
            <a:gdLst/>
            <a:ahLst/>
            <a:cxnLst/>
            <a:rect l="l" t="t" r="r" b="b"/>
            <a:pathLst>
              <a:path w="3808730" h="1211579">
                <a:moveTo>
                  <a:pt x="3739006" y="0"/>
                </a:moveTo>
                <a:lnTo>
                  <a:pt x="69468" y="0"/>
                </a:lnTo>
                <a:lnTo>
                  <a:pt x="42433" y="5461"/>
                </a:lnTo>
                <a:lnTo>
                  <a:pt x="20351" y="20351"/>
                </a:lnTo>
                <a:lnTo>
                  <a:pt x="5460" y="42433"/>
                </a:lnTo>
                <a:lnTo>
                  <a:pt x="0" y="69469"/>
                </a:lnTo>
                <a:lnTo>
                  <a:pt x="0" y="1142111"/>
                </a:lnTo>
                <a:lnTo>
                  <a:pt x="5460" y="1169146"/>
                </a:lnTo>
                <a:lnTo>
                  <a:pt x="20351" y="1191228"/>
                </a:lnTo>
                <a:lnTo>
                  <a:pt x="42433" y="1206119"/>
                </a:lnTo>
                <a:lnTo>
                  <a:pt x="69468" y="1211580"/>
                </a:lnTo>
                <a:lnTo>
                  <a:pt x="3739006" y="1211580"/>
                </a:lnTo>
                <a:lnTo>
                  <a:pt x="3766042" y="1206118"/>
                </a:lnTo>
                <a:lnTo>
                  <a:pt x="3788124" y="1191228"/>
                </a:lnTo>
                <a:lnTo>
                  <a:pt x="3803014" y="1169146"/>
                </a:lnTo>
                <a:lnTo>
                  <a:pt x="3808476" y="1142111"/>
                </a:lnTo>
                <a:lnTo>
                  <a:pt x="3808476" y="69469"/>
                </a:lnTo>
                <a:lnTo>
                  <a:pt x="3803015" y="42433"/>
                </a:lnTo>
                <a:lnTo>
                  <a:pt x="3788124" y="20351"/>
                </a:lnTo>
                <a:lnTo>
                  <a:pt x="3766042" y="5461"/>
                </a:lnTo>
                <a:lnTo>
                  <a:pt x="3739006" y="0"/>
                </a:lnTo>
                <a:close/>
              </a:path>
            </a:pathLst>
          </a:custGeom>
          <a:solidFill>
            <a:srgbClr val="DAECEE"/>
          </a:solidFill>
        </p:spPr>
        <p:txBody>
          <a:bodyPr wrap="square" lIns="0" tIns="0" rIns="0" bIns="0" rtlCol="0"/>
          <a:lstStyle/>
          <a:p>
            <a:endParaRPr/>
          </a:p>
        </p:txBody>
      </p:sp>
      <p:sp>
        <p:nvSpPr>
          <p:cNvPr id="12" name="object 12"/>
          <p:cNvSpPr txBox="1"/>
          <p:nvPr/>
        </p:nvSpPr>
        <p:spPr>
          <a:xfrm>
            <a:off x="9363582" y="5082032"/>
            <a:ext cx="3703954" cy="1017269"/>
          </a:xfrm>
          <a:prstGeom prst="rect">
            <a:avLst/>
          </a:prstGeom>
        </p:spPr>
        <p:txBody>
          <a:bodyPr vert="horz" wrap="square" lIns="0" tIns="89535" rIns="0" bIns="0" rtlCol="0">
            <a:spAutoFit/>
          </a:bodyPr>
          <a:lstStyle/>
          <a:p>
            <a:pPr marL="12700" marR="5080" indent="-635" algn="ctr">
              <a:lnSpc>
                <a:spcPct val="75000"/>
              </a:lnSpc>
              <a:spcBef>
                <a:spcPts val="705"/>
              </a:spcBef>
            </a:pPr>
            <a:r>
              <a:rPr lang="ru-RU" sz="2000" spc="-10" dirty="0" err="1">
                <a:latin typeface="Arial"/>
                <a:cs typeface="Arial"/>
              </a:rPr>
              <a:t>таланттарды</a:t>
            </a:r>
            <a:r>
              <a:rPr lang="ru-RU" sz="2000" spc="-10" dirty="0">
                <a:latin typeface="Arial"/>
                <a:cs typeface="Arial"/>
              </a:rPr>
              <a:t> </a:t>
            </a:r>
            <a:r>
              <a:rPr lang="ru-RU" sz="2000" spc="-10" dirty="0" err="1">
                <a:latin typeface="Arial"/>
                <a:cs typeface="Arial"/>
              </a:rPr>
              <a:t>анықтау</a:t>
            </a:r>
            <a:r>
              <a:rPr lang="ru-RU" sz="2000" spc="-10" dirty="0">
                <a:latin typeface="Arial"/>
                <a:cs typeface="Arial"/>
              </a:rPr>
              <a:t> </a:t>
            </a:r>
            <a:r>
              <a:rPr lang="ru-RU" sz="2000" spc="-10" dirty="0" err="1">
                <a:latin typeface="Arial"/>
                <a:cs typeface="Arial"/>
              </a:rPr>
              <a:t>және</a:t>
            </a:r>
            <a:r>
              <a:rPr lang="ru-RU" sz="2000" spc="-10" dirty="0">
                <a:latin typeface="Arial"/>
                <a:cs typeface="Arial"/>
              </a:rPr>
              <a:t> </a:t>
            </a:r>
            <a:r>
              <a:rPr lang="ru-RU" sz="2000" spc="-10" dirty="0" err="1">
                <a:latin typeface="Arial"/>
                <a:cs typeface="Arial"/>
              </a:rPr>
              <a:t>инженерлік</a:t>
            </a:r>
            <a:r>
              <a:rPr lang="ru-RU" sz="2000" spc="-10" dirty="0">
                <a:latin typeface="Arial"/>
                <a:cs typeface="Arial"/>
              </a:rPr>
              <a:t> - </a:t>
            </a:r>
            <a:r>
              <a:rPr lang="ru-RU" sz="2000" spc="-10" dirty="0" err="1">
                <a:latin typeface="Arial"/>
                <a:cs typeface="Arial"/>
              </a:rPr>
              <a:t>технологиялық</a:t>
            </a:r>
            <a:r>
              <a:rPr lang="ru-RU" sz="2000" spc="-10" dirty="0">
                <a:latin typeface="Arial"/>
                <a:cs typeface="Arial"/>
              </a:rPr>
              <a:t>, </a:t>
            </a:r>
            <a:r>
              <a:rPr lang="ru-RU" sz="2000" spc="-10" dirty="0" err="1">
                <a:latin typeface="Arial"/>
                <a:cs typeface="Arial"/>
              </a:rPr>
              <a:t>креативті</a:t>
            </a:r>
            <a:r>
              <a:rPr lang="ru-RU" sz="2000" spc="-10" dirty="0">
                <a:latin typeface="Arial"/>
                <a:cs typeface="Arial"/>
              </a:rPr>
              <a:t> </a:t>
            </a:r>
            <a:r>
              <a:rPr lang="ru-RU" sz="2000" spc="-10" dirty="0" err="1">
                <a:latin typeface="Arial"/>
                <a:cs typeface="Arial"/>
              </a:rPr>
              <a:t>және</a:t>
            </a:r>
            <a:r>
              <a:rPr lang="ru-RU" sz="2000" spc="-10" dirty="0">
                <a:latin typeface="Arial"/>
                <a:cs typeface="Arial"/>
              </a:rPr>
              <a:t> </a:t>
            </a:r>
            <a:r>
              <a:rPr lang="ru-RU" sz="2000" spc="-10" dirty="0" err="1">
                <a:latin typeface="Arial"/>
                <a:cs typeface="Arial"/>
              </a:rPr>
              <a:t>кәсіпкерлік</a:t>
            </a:r>
            <a:r>
              <a:rPr lang="ru-RU" sz="2000" spc="-10" dirty="0">
                <a:latin typeface="Arial"/>
                <a:cs typeface="Arial"/>
              </a:rPr>
              <a:t> </a:t>
            </a:r>
            <a:r>
              <a:rPr lang="ru-RU" sz="2000" spc="-10" dirty="0" err="1">
                <a:latin typeface="Arial"/>
                <a:cs typeface="Arial"/>
              </a:rPr>
              <a:t>дағдыларды</a:t>
            </a:r>
            <a:r>
              <a:rPr lang="ru-RU" sz="2000" spc="-10" dirty="0">
                <a:latin typeface="Arial"/>
                <a:cs typeface="Arial"/>
              </a:rPr>
              <a:t> </a:t>
            </a:r>
            <a:r>
              <a:rPr lang="ru-RU" sz="2000" spc="-10" dirty="0" err="1">
                <a:latin typeface="Arial"/>
                <a:cs typeface="Arial"/>
              </a:rPr>
              <a:t>дамыту</a:t>
            </a:r>
            <a:endParaRPr sz="2000" dirty="0">
              <a:latin typeface="Arial"/>
              <a:cs typeface="Arial"/>
            </a:endParaRPr>
          </a:p>
        </p:txBody>
      </p:sp>
      <p:sp>
        <p:nvSpPr>
          <p:cNvPr id="13" name="object 13"/>
          <p:cNvSpPr/>
          <p:nvPr/>
        </p:nvSpPr>
        <p:spPr>
          <a:xfrm>
            <a:off x="13452347" y="5045964"/>
            <a:ext cx="3807460" cy="1211580"/>
          </a:xfrm>
          <a:custGeom>
            <a:avLst/>
            <a:gdLst/>
            <a:ahLst/>
            <a:cxnLst/>
            <a:rect l="l" t="t" r="r" b="b"/>
            <a:pathLst>
              <a:path w="3807459" h="1211579">
                <a:moveTo>
                  <a:pt x="3737482" y="0"/>
                </a:moveTo>
                <a:lnTo>
                  <a:pt x="69469" y="0"/>
                </a:lnTo>
                <a:lnTo>
                  <a:pt x="42433" y="5461"/>
                </a:lnTo>
                <a:lnTo>
                  <a:pt x="20351" y="20351"/>
                </a:lnTo>
                <a:lnTo>
                  <a:pt x="5461" y="42433"/>
                </a:lnTo>
                <a:lnTo>
                  <a:pt x="0" y="69469"/>
                </a:lnTo>
                <a:lnTo>
                  <a:pt x="0" y="1142111"/>
                </a:lnTo>
                <a:lnTo>
                  <a:pt x="5461" y="1169146"/>
                </a:lnTo>
                <a:lnTo>
                  <a:pt x="20351" y="1191228"/>
                </a:lnTo>
                <a:lnTo>
                  <a:pt x="42433" y="1206119"/>
                </a:lnTo>
                <a:lnTo>
                  <a:pt x="69469" y="1211580"/>
                </a:lnTo>
                <a:lnTo>
                  <a:pt x="3737482" y="1211580"/>
                </a:lnTo>
                <a:lnTo>
                  <a:pt x="3764518" y="1206118"/>
                </a:lnTo>
                <a:lnTo>
                  <a:pt x="3786600" y="1191228"/>
                </a:lnTo>
                <a:lnTo>
                  <a:pt x="3801490" y="1169146"/>
                </a:lnTo>
                <a:lnTo>
                  <a:pt x="3806952" y="1142111"/>
                </a:lnTo>
                <a:lnTo>
                  <a:pt x="3806952" y="69469"/>
                </a:lnTo>
                <a:lnTo>
                  <a:pt x="3801491" y="42433"/>
                </a:lnTo>
                <a:lnTo>
                  <a:pt x="3786600" y="20351"/>
                </a:lnTo>
                <a:lnTo>
                  <a:pt x="3764518" y="5461"/>
                </a:lnTo>
                <a:lnTo>
                  <a:pt x="3737482" y="0"/>
                </a:lnTo>
                <a:close/>
              </a:path>
            </a:pathLst>
          </a:custGeom>
          <a:solidFill>
            <a:srgbClr val="DAECEE"/>
          </a:solidFill>
        </p:spPr>
        <p:txBody>
          <a:bodyPr wrap="square" lIns="0" tIns="0" rIns="0" bIns="0" rtlCol="0"/>
          <a:lstStyle/>
          <a:p>
            <a:endParaRPr/>
          </a:p>
        </p:txBody>
      </p:sp>
      <p:sp>
        <p:nvSpPr>
          <p:cNvPr id="14" name="object 14"/>
          <p:cNvSpPr txBox="1"/>
          <p:nvPr/>
        </p:nvSpPr>
        <p:spPr>
          <a:xfrm>
            <a:off x="13504798" y="5023484"/>
            <a:ext cx="3722498" cy="1245277"/>
          </a:xfrm>
          <a:prstGeom prst="rect">
            <a:avLst/>
          </a:prstGeom>
        </p:spPr>
        <p:txBody>
          <a:bodyPr vert="horz" wrap="square" lIns="0" tIns="89535" rIns="0" bIns="0" rtlCol="0">
            <a:spAutoFit/>
          </a:bodyPr>
          <a:lstStyle/>
          <a:p>
            <a:pPr marL="12700" marR="5080" indent="1270" algn="ctr">
              <a:lnSpc>
                <a:spcPct val="75000"/>
              </a:lnSpc>
              <a:spcBef>
                <a:spcPts val="705"/>
              </a:spcBef>
            </a:pPr>
            <a:r>
              <a:rPr lang="ru-RU" sz="2000" dirty="0" err="1">
                <a:latin typeface="Arial"/>
                <a:cs typeface="Arial"/>
              </a:rPr>
              <a:t>Қосымша</a:t>
            </a:r>
            <a:r>
              <a:rPr lang="ru-RU" sz="2000" dirty="0">
                <a:latin typeface="Arial"/>
                <a:cs typeface="Arial"/>
              </a:rPr>
              <a:t> </a:t>
            </a:r>
            <a:r>
              <a:rPr lang="ru-RU" sz="2000" dirty="0" err="1">
                <a:latin typeface="Arial"/>
                <a:cs typeface="Arial"/>
              </a:rPr>
              <a:t>білім</a:t>
            </a:r>
            <a:r>
              <a:rPr lang="ru-RU" sz="2000" dirty="0">
                <a:latin typeface="Arial"/>
                <a:cs typeface="Arial"/>
              </a:rPr>
              <a:t> </a:t>
            </a:r>
            <a:r>
              <a:rPr lang="ru-RU" sz="2000" dirty="0" err="1">
                <a:latin typeface="Arial"/>
                <a:cs typeface="Arial"/>
              </a:rPr>
              <a:t>жасанды</a:t>
            </a:r>
            <a:r>
              <a:rPr lang="ru-RU" sz="2000" dirty="0">
                <a:latin typeface="Arial"/>
                <a:cs typeface="Arial"/>
              </a:rPr>
              <a:t> интеллект, </a:t>
            </a:r>
            <a:r>
              <a:rPr lang="en-US" sz="2000" dirty="0">
                <a:latin typeface="Arial"/>
                <a:cs typeface="Arial"/>
              </a:rPr>
              <a:t>VR/AR </a:t>
            </a:r>
            <a:r>
              <a:rPr lang="ru-RU" sz="2000" dirty="0" err="1">
                <a:latin typeface="Arial"/>
                <a:cs typeface="Arial"/>
              </a:rPr>
              <a:t>технологиялары</a:t>
            </a:r>
            <a:r>
              <a:rPr lang="ru-RU" sz="2000" dirty="0">
                <a:latin typeface="Arial"/>
                <a:cs typeface="Arial"/>
              </a:rPr>
              <a:t>, </a:t>
            </a:r>
            <a:r>
              <a:rPr lang="ru-RU" sz="2000" dirty="0" err="1">
                <a:latin typeface="Arial"/>
                <a:cs typeface="Arial"/>
              </a:rPr>
              <a:t>Машиналық</a:t>
            </a:r>
            <a:r>
              <a:rPr lang="ru-RU" sz="2000" dirty="0">
                <a:latin typeface="Arial"/>
                <a:cs typeface="Arial"/>
              </a:rPr>
              <a:t> </a:t>
            </a:r>
            <a:r>
              <a:rPr lang="ru-RU" sz="2000" dirty="0" err="1">
                <a:latin typeface="Arial"/>
                <a:cs typeface="Arial"/>
              </a:rPr>
              <a:t>оқыту</a:t>
            </a:r>
            <a:r>
              <a:rPr lang="ru-RU" sz="2000" dirty="0">
                <a:latin typeface="Arial"/>
                <a:cs typeface="Arial"/>
              </a:rPr>
              <a:t>, робототехника </a:t>
            </a:r>
            <a:r>
              <a:rPr lang="ru-RU" sz="2000" dirty="0" err="1">
                <a:latin typeface="Arial"/>
                <a:cs typeface="Arial"/>
              </a:rPr>
              <a:t>бойынша</a:t>
            </a:r>
            <a:r>
              <a:rPr lang="ru-RU" sz="2000" dirty="0">
                <a:latin typeface="Arial"/>
                <a:cs typeface="Arial"/>
              </a:rPr>
              <a:t> </a:t>
            </a:r>
            <a:r>
              <a:rPr lang="ru-RU" sz="2000" dirty="0" err="1">
                <a:latin typeface="Arial"/>
                <a:cs typeface="Arial"/>
              </a:rPr>
              <a:t>модульдер</a:t>
            </a:r>
            <a:r>
              <a:rPr lang="ru-RU" sz="2000" dirty="0">
                <a:latin typeface="Arial"/>
                <a:cs typeface="Arial"/>
              </a:rPr>
              <a:t> </a:t>
            </a:r>
            <a:r>
              <a:rPr lang="ru-RU" sz="2000" dirty="0" err="1">
                <a:latin typeface="Arial"/>
                <a:cs typeface="Arial"/>
              </a:rPr>
              <a:t>енгізілуде</a:t>
            </a:r>
            <a:endParaRPr sz="2000" dirty="0">
              <a:latin typeface="Arial"/>
              <a:cs typeface="Arial"/>
            </a:endParaRPr>
          </a:p>
        </p:txBody>
      </p:sp>
      <p:sp>
        <p:nvSpPr>
          <p:cNvPr id="15" name="object 15"/>
          <p:cNvSpPr/>
          <p:nvPr/>
        </p:nvSpPr>
        <p:spPr>
          <a:xfrm>
            <a:off x="1028700" y="6589776"/>
            <a:ext cx="3807460" cy="1211580"/>
          </a:xfrm>
          <a:custGeom>
            <a:avLst/>
            <a:gdLst/>
            <a:ahLst/>
            <a:cxnLst/>
            <a:rect l="l" t="t" r="r" b="b"/>
            <a:pathLst>
              <a:path w="3807460" h="1211579">
                <a:moveTo>
                  <a:pt x="3806952" y="0"/>
                </a:moveTo>
                <a:lnTo>
                  <a:pt x="3737483" y="0"/>
                </a:lnTo>
                <a:lnTo>
                  <a:pt x="69469" y="0"/>
                </a:lnTo>
                <a:lnTo>
                  <a:pt x="0" y="0"/>
                </a:lnTo>
                <a:lnTo>
                  <a:pt x="0" y="69469"/>
                </a:lnTo>
                <a:lnTo>
                  <a:pt x="0" y="1142111"/>
                </a:lnTo>
                <a:lnTo>
                  <a:pt x="0" y="1211580"/>
                </a:lnTo>
                <a:lnTo>
                  <a:pt x="69469" y="1211580"/>
                </a:lnTo>
                <a:lnTo>
                  <a:pt x="3737483" y="1211580"/>
                </a:lnTo>
                <a:lnTo>
                  <a:pt x="3806952" y="1211580"/>
                </a:lnTo>
                <a:lnTo>
                  <a:pt x="3806952" y="1142111"/>
                </a:lnTo>
                <a:lnTo>
                  <a:pt x="3806952" y="69469"/>
                </a:lnTo>
                <a:lnTo>
                  <a:pt x="3806952" y="0"/>
                </a:lnTo>
                <a:close/>
              </a:path>
            </a:pathLst>
          </a:custGeom>
          <a:solidFill>
            <a:srgbClr val="FFC000"/>
          </a:solidFill>
        </p:spPr>
        <p:txBody>
          <a:bodyPr wrap="square" lIns="0" tIns="0" rIns="0" bIns="0" rtlCol="0"/>
          <a:lstStyle/>
          <a:p>
            <a:endParaRPr/>
          </a:p>
        </p:txBody>
      </p:sp>
      <p:sp>
        <p:nvSpPr>
          <p:cNvPr id="16" name="object 16"/>
          <p:cNvSpPr txBox="1"/>
          <p:nvPr/>
        </p:nvSpPr>
        <p:spPr>
          <a:xfrm>
            <a:off x="2204466" y="6970267"/>
            <a:ext cx="1458595" cy="391160"/>
          </a:xfrm>
          <a:prstGeom prst="rect">
            <a:avLst/>
          </a:prstGeom>
        </p:spPr>
        <p:txBody>
          <a:bodyPr vert="horz" wrap="square" lIns="0" tIns="12700" rIns="0" bIns="0" rtlCol="0">
            <a:spAutoFit/>
          </a:bodyPr>
          <a:lstStyle/>
          <a:p>
            <a:pPr marL="12700">
              <a:lnSpc>
                <a:spcPct val="100000"/>
              </a:lnSpc>
              <a:spcBef>
                <a:spcPts val="100"/>
              </a:spcBef>
            </a:pPr>
            <a:r>
              <a:rPr lang="kk-KZ" sz="2400" spc="-30" dirty="0">
                <a:latin typeface="Arial"/>
                <a:cs typeface="Arial"/>
              </a:rPr>
              <a:t>екіншіден</a:t>
            </a:r>
            <a:endParaRPr sz="2400" dirty="0">
              <a:latin typeface="Arial"/>
              <a:cs typeface="Arial"/>
            </a:endParaRPr>
          </a:p>
        </p:txBody>
      </p:sp>
      <p:sp>
        <p:nvSpPr>
          <p:cNvPr id="17" name="object 17"/>
          <p:cNvSpPr/>
          <p:nvPr/>
        </p:nvSpPr>
        <p:spPr>
          <a:xfrm>
            <a:off x="5169408" y="6589776"/>
            <a:ext cx="3808729" cy="1211580"/>
          </a:xfrm>
          <a:custGeom>
            <a:avLst/>
            <a:gdLst/>
            <a:ahLst/>
            <a:cxnLst/>
            <a:rect l="l" t="t" r="r" b="b"/>
            <a:pathLst>
              <a:path w="3808729" h="1211579">
                <a:moveTo>
                  <a:pt x="3739007" y="0"/>
                </a:moveTo>
                <a:lnTo>
                  <a:pt x="69468" y="0"/>
                </a:lnTo>
                <a:lnTo>
                  <a:pt x="42433" y="5461"/>
                </a:lnTo>
                <a:lnTo>
                  <a:pt x="20351" y="20351"/>
                </a:lnTo>
                <a:lnTo>
                  <a:pt x="5461" y="42433"/>
                </a:lnTo>
                <a:lnTo>
                  <a:pt x="0" y="69469"/>
                </a:lnTo>
                <a:lnTo>
                  <a:pt x="0" y="1142111"/>
                </a:lnTo>
                <a:lnTo>
                  <a:pt x="5461" y="1169146"/>
                </a:lnTo>
                <a:lnTo>
                  <a:pt x="20351" y="1191228"/>
                </a:lnTo>
                <a:lnTo>
                  <a:pt x="42433" y="1206119"/>
                </a:lnTo>
                <a:lnTo>
                  <a:pt x="69468" y="1211580"/>
                </a:lnTo>
                <a:lnTo>
                  <a:pt x="3739007" y="1211580"/>
                </a:lnTo>
                <a:lnTo>
                  <a:pt x="3766042" y="1206119"/>
                </a:lnTo>
                <a:lnTo>
                  <a:pt x="3788124" y="1191228"/>
                </a:lnTo>
                <a:lnTo>
                  <a:pt x="3803015" y="1169146"/>
                </a:lnTo>
                <a:lnTo>
                  <a:pt x="3808475" y="1142111"/>
                </a:lnTo>
                <a:lnTo>
                  <a:pt x="3808475" y="69469"/>
                </a:lnTo>
                <a:lnTo>
                  <a:pt x="3803015" y="42433"/>
                </a:lnTo>
                <a:lnTo>
                  <a:pt x="3788124" y="20351"/>
                </a:lnTo>
                <a:lnTo>
                  <a:pt x="3766042" y="5461"/>
                </a:lnTo>
                <a:lnTo>
                  <a:pt x="3739007" y="0"/>
                </a:lnTo>
                <a:close/>
              </a:path>
            </a:pathLst>
          </a:custGeom>
          <a:solidFill>
            <a:srgbClr val="DAECEE"/>
          </a:solidFill>
        </p:spPr>
        <p:txBody>
          <a:bodyPr wrap="square" lIns="0" tIns="0" rIns="0" bIns="0" rtlCol="0"/>
          <a:lstStyle/>
          <a:p>
            <a:endParaRPr/>
          </a:p>
        </p:txBody>
      </p:sp>
      <p:sp>
        <p:nvSpPr>
          <p:cNvPr id="18" name="object 18"/>
          <p:cNvSpPr txBox="1"/>
          <p:nvPr/>
        </p:nvSpPr>
        <p:spPr>
          <a:xfrm>
            <a:off x="5556250" y="6625844"/>
            <a:ext cx="3034030" cy="1016635"/>
          </a:xfrm>
          <a:prstGeom prst="rect">
            <a:avLst/>
          </a:prstGeom>
        </p:spPr>
        <p:txBody>
          <a:bodyPr vert="horz" wrap="square" lIns="0" tIns="89535" rIns="0" bIns="0" rtlCol="0">
            <a:spAutoFit/>
          </a:bodyPr>
          <a:lstStyle/>
          <a:p>
            <a:pPr marL="12065" marR="5080" indent="3175" algn="ctr">
              <a:lnSpc>
                <a:spcPct val="75000"/>
              </a:lnSpc>
              <a:spcBef>
                <a:spcPts val="705"/>
              </a:spcBef>
            </a:pPr>
            <a:r>
              <a:rPr lang="ru-RU" sz="2000" spc="-5" dirty="0" err="1">
                <a:latin typeface="Arial"/>
                <a:cs typeface="Arial"/>
              </a:rPr>
              <a:t>құндылық</a:t>
            </a:r>
            <a:r>
              <a:rPr lang="ru-RU" sz="2000" spc="-5" dirty="0">
                <a:latin typeface="Arial"/>
                <a:cs typeface="Arial"/>
              </a:rPr>
              <a:t> </a:t>
            </a:r>
            <a:r>
              <a:rPr lang="ru-RU" sz="2000" spc="-5" dirty="0" err="1">
                <a:latin typeface="Arial"/>
                <a:cs typeface="Arial"/>
              </a:rPr>
              <a:t>тәрбиесі</a:t>
            </a:r>
            <a:r>
              <a:rPr lang="ru-RU" sz="2000" spc="-5" dirty="0">
                <a:latin typeface="Arial"/>
                <a:cs typeface="Arial"/>
              </a:rPr>
              <a:t> мен инклюзия </a:t>
            </a:r>
            <a:r>
              <a:rPr lang="ru-RU" sz="2000" spc="-5" dirty="0" err="1">
                <a:latin typeface="Arial"/>
                <a:cs typeface="Arial"/>
              </a:rPr>
              <a:t>арқылы</a:t>
            </a:r>
            <a:r>
              <a:rPr lang="ru-RU" sz="2000" spc="-5" dirty="0">
                <a:latin typeface="Arial"/>
                <a:cs typeface="Arial"/>
              </a:rPr>
              <a:t> </a:t>
            </a:r>
            <a:r>
              <a:rPr lang="ru-RU" sz="2000" spc="-5" dirty="0" err="1">
                <a:latin typeface="Arial"/>
                <a:cs typeface="Arial"/>
              </a:rPr>
              <a:t>әлеуметтік</a:t>
            </a:r>
            <a:r>
              <a:rPr lang="ru-RU" sz="2000" spc="-5" dirty="0">
                <a:latin typeface="Arial"/>
                <a:cs typeface="Arial"/>
              </a:rPr>
              <a:t> </a:t>
            </a:r>
            <a:r>
              <a:rPr lang="ru-RU" sz="2000" spc="-5" dirty="0" err="1">
                <a:latin typeface="Arial"/>
                <a:cs typeface="Arial"/>
              </a:rPr>
              <a:t>келісімді</a:t>
            </a:r>
            <a:r>
              <a:rPr lang="ru-RU" sz="2000" spc="-5" dirty="0">
                <a:latin typeface="Arial"/>
                <a:cs typeface="Arial"/>
              </a:rPr>
              <a:t> </a:t>
            </a:r>
            <a:r>
              <a:rPr lang="ru-RU" sz="2000" spc="-5" dirty="0" err="1">
                <a:latin typeface="Arial"/>
                <a:cs typeface="Arial"/>
              </a:rPr>
              <a:t>нығайту</a:t>
            </a:r>
            <a:endParaRPr sz="2000" dirty="0">
              <a:latin typeface="Arial"/>
              <a:cs typeface="Arial"/>
            </a:endParaRPr>
          </a:p>
        </p:txBody>
      </p:sp>
      <p:sp>
        <p:nvSpPr>
          <p:cNvPr id="19" name="object 19"/>
          <p:cNvSpPr/>
          <p:nvPr/>
        </p:nvSpPr>
        <p:spPr>
          <a:xfrm>
            <a:off x="9310116" y="6589776"/>
            <a:ext cx="3808729" cy="1211580"/>
          </a:xfrm>
          <a:custGeom>
            <a:avLst/>
            <a:gdLst/>
            <a:ahLst/>
            <a:cxnLst/>
            <a:rect l="l" t="t" r="r" b="b"/>
            <a:pathLst>
              <a:path w="3808730" h="1211579">
                <a:moveTo>
                  <a:pt x="3739006" y="0"/>
                </a:moveTo>
                <a:lnTo>
                  <a:pt x="69468" y="0"/>
                </a:lnTo>
                <a:lnTo>
                  <a:pt x="42433" y="5461"/>
                </a:lnTo>
                <a:lnTo>
                  <a:pt x="20351" y="20351"/>
                </a:lnTo>
                <a:lnTo>
                  <a:pt x="5460" y="42433"/>
                </a:lnTo>
                <a:lnTo>
                  <a:pt x="0" y="69469"/>
                </a:lnTo>
                <a:lnTo>
                  <a:pt x="0" y="1142111"/>
                </a:lnTo>
                <a:lnTo>
                  <a:pt x="5460" y="1169146"/>
                </a:lnTo>
                <a:lnTo>
                  <a:pt x="20351" y="1191228"/>
                </a:lnTo>
                <a:lnTo>
                  <a:pt x="42433" y="1206119"/>
                </a:lnTo>
                <a:lnTo>
                  <a:pt x="69468" y="1211580"/>
                </a:lnTo>
                <a:lnTo>
                  <a:pt x="3739006" y="1211580"/>
                </a:lnTo>
                <a:lnTo>
                  <a:pt x="3766042" y="1206119"/>
                </a:lnTo>
                <a:lnTo>
                  <a:pt x="3788124" y="1191228"/>
                </a:lnTo>
                <a:lnTo>
                  <a:pt x="3803014" y="1169146"/>
                </a:lnTo>
                <a:lnTo>
                  <a:pt x="3808476" y="1142111"/>
                </a:lnTo>
                <a:lnTo>
                  <a:pt x="3808476" y="69469"/>
                </a:lnTo>
                <a:lnTo>
                  <a:pt x="3803015" y="42433"/>
                </a:lnTo>
                <a:lnTo>
                  <a:pt x="3788124" y="20351"/>
                </a:lnTo>
                <a:lnTo>
                  <a:pt x="3766042" y="5461"/>
                </a:lnTo>
                <a:lnTo>
                  <a:pt x="3739006" y="0"/>
                </a:lnTo>
                <a:close/>
              </a:path>
            </a:pathLst>
          </a:custGeom>
          <a:solidFill>
            <a:srgbClr val="DAECEE"/>
          </a:solidFill>
        </p:spPr>
        <p:txBody>
          <a:bodyPr wrap="square" lIns="0" tIns="0" rIns="0" bIns="0" rtlCol="0"/>
          <a:lstStyle/>
          <a:p>
            <a:endParaRPr/>
          </a:p>
        </p:txBody>
      </p:sp>
      <p:sp>
        <p:nvSpPr>
          <p:cNvPr id="20" name="object 20"/>
          <p:cNvSpPr txBox="1"/>
          <p:nvPr/>
        </p:nvSpPr>
        <p:spPr>
          <a:xfrm>
            <a:off x="9426067" y="6625844"/>
            <a:ext cx="3576320" cy="1016635"/>
          </a:xfrm>
          <a:prstGeom prst="rect">
            <a:avLst/>
          </a:prstGeom>
        </p:spPr>
        <p:txBody>
          <a:bodyPr vert="horz" wrap="square" lIns="0" tIns="89535" rIns="0" bIns="0" rtlCol="0">
            <a:spAutoFit/>
          </a:bodyPr>
          <a:lstStyle/>
          <a:p>
            <a:pPr marL="12700" marR="5080" indent="2540" algn="ctr">
              <a:lnSpc>
                <a:spcPct val="75000"/>
              </a:lnSpc>
              <a:spcBef>
                <a:spcPts val="705"/>
              </a:spcBef>
            </a:pPr>
            <a:r>
              <a:rPr lang="ru-RU" sz="2000" dirty="0">
                <a:latin typeface="Arial"/>
                <a:cs typeface="Arial"/>
              </a:rPr>
              <a:t>«</a:t>
            </a:r>
            <a:r>
              <a:rPr lang="ru-RU" sz="2000" dirty="0" err="1">
                <a:latin typeface="Arial"/>
                <a:cs typeface="Arial"/>
              </a:rPr>
              <a:t>Адал</a:t>
            </a:r>
            <a:r>
              <a:rPr lang="ru-RU" sz="2000" dirty="0">
                <a:latin typeface="Arial"/>
                <a:cs typeface="Arial"/>
              </a:rPr>
              <a:t> </a:t>
            </a:r>
            <a:r>
              <a:rPr lang="ru-RU" sz="2000" dirty="0" err="1">
                <a:latin typeface="Arial"/>
                <a:cs typeface="Arial"/>
              </a:rPr>
              <a:t>азамат</a:t>
            </a:r>
            <a:r>
              <a:rPr lang="ru-RU" sz="2000" dirty="0">
                <a:latin typeface="Arial"/>
                <a:cs typeface="Arial"/>
              </a:rPr>
              <a:t>» </a:t>
            </a:r>
            <a:r>
              <a:rPr lang="ru-RU" sz="2000" dirty="0" err="1">
                <a:latin typeface="Arial"/>
                <a:cs typeface="Arial"/>
              </a:rPr>
              <a:t>шеңберінде</a:t>
            </a:r>
            <a:r>
              <a:rPr lang="ru-RU" sz="2000" dirty="0">
                <a:latin typeface="Arial"/>
                <a:cs typeface="Arial"/>
              </a:rPr>
              <a:t> </a:t>
            </a:r>
            <a:r>
              <a:rPr lang="ru-RU" sz="2000" dirty="0" err="1">
                <a:latin typeface="Arial"/>
                <a:cs typeface="Arial"/>
              </a:rPr>
              <a:t>іске</a:t>
            </a:r>
            <a:r>
              <a:rPr lang="ru-RU" sz="2000" dirty="0">
                <a:latin typeface="Arial"/>
                <a:cs typeface="Arial"/>
              </a:rPr>
              <a:t> </a:t>
            </a:r>
            <a:r>
              <a:rPr lang="ru-RU" sz="2000" dirty="0" err="1">
                <a:latin typeface="Arial"/>
                <a:cs typeface="Arial"/>
              </a:rPr>
              <a:t>асырылатын</a:t>
            </a:r>
            <a:r>
              <a:rPr lang="ru-RU" sz="2000" dirty="0">
                <a:latin typeface="Arial"/>
                <a:cs typeface="Arial"/>
              </a:rPr>
              <a:t> </a:t>
            </a:r>
            <a:r>
              <a:rPr lang="ru-RU" sz="2000" dirty="0" err="1">
                <a:latin typeface="Arial"/>
                <a:cs typeface="Arial"/>
              </a:rPr>
              <a:t>клубтық</a:t>
            </a:r>
            <a:r>
              <a:rPr lang="ru-RU" sz="2000" dirty="0">
                <a:latin typeface="Arial"/>
                <a:cs typeface="Arial"/>
              </a:rPr>
              <a:t>, </a:t>
            </a:r>
            <a:r>
              <a:rPr lang="ru-RU" sz="2000" dirty="0" err="1">
                <a:latin typeface="Arial"/>
                <a:cs typeface="Arial"/>
              </a:rPr>
              <a:t>волонтерлік</a:t>
            </a:r>
            <a:r>
              <a:rPr lang="ru-RU" sz="2000" dirty="0">
                <a:latin typeface="Arial"/>
                <a:cs typeface="Arial"/>
              </a:rPr>
              <a:t> </a:t>
            </a:r>
            <a:r>
              <a:rPr lang="ru-RU" sz="2000" dirty="0" err="1">
                <a:latin typeface="Arial"/>
                <a:cs typeface="Arial"/>
              </a:rPr>
              <a:t>және</a:t>
            </a:r>
            <a:r>
              <a:rPr lang="ru-RU" sz="2000" dirty="0">
                <a:latin typeface="Arial"/>
                <a:cs typeface="Arial"/>
              </a:rPr>
              <a:t> </a:t>
            </a:r>
            <a:r>
              <a:rPr lang="ru-RU" sz="2000" dirty="0" err="1">
                <a:latin typeface="Arial"/>
                <a:cs typeface="Arial"/>
              </a:rPr>
              <a:t>жобалық</a:t>
            </a:r>
            <a:r>
              <a:rPr lang="ru-RU" sz="2000" dirty="0">
                <a:latin typeface="Arial"/>
                <a:cs typeface="Arial"/>
              </a:rPr>
              <a:t> </a:t>
            </a:r>
            <a:r>
              <a:rPr lang="ru-RU" sz="2000" dirty="0" err="1">
                <a:latin typeface="Arial"/>
                <a:cs typeface="Arial"/>
              </a:rPr>
              <a:t>қызмет</a:t>
            </a:r>
            <a:r>
              <a:rPr lang="ru-RU" sz="2000" dirty="0">
                <a:latin typeface="Arial"/>
                <a:cs typeface="Arial"/>
              </a:rPr>
              <a:t> </a:t>
            </a:r>
            <a:r>
              <a:rPr lang="ru-RU" sz="2000" dirty="0" err="1">
                <a:latin typeface="Arial"/>
                <a:cs typeface="Arial"/>
              </a:rPr>
              <a:t>бағдарламалары</a:t>
            </a:r>
            <a:endParaRPr sz="2000" dirty="0">
              <a:latin typeface="Arial"/>
              <a:cs typeface="Arial"/>
            </a:endParaRPr>
          </a:p>
        </p:txBody>
      </p:sp>
      <p:sp>
        <p:nvSpPr>
          <p:cNvPr id="21" name="object 21"/>
          <p:cNvSpPr/>
          <p:nvPr/>
        </p:nvSpPr>
        <p:spPr>
          <a:xfrm>
            <a:off x="13452347" y="6589776"/>
            <a:ext cx="3807460" cy="1211580"/>
          </a:xfrm>
          <a:custGeom>
            <a:avLst/>
            <a:gdLst/>
            <a:ahLst/>
            <a:cxnLst/>
            <a:rect l="l" t="t" r="r" b="b"/>
            <a:pathLst>
              <a:path w="3807459" h="1211579">
                <a:moveTo>
                  <a:pt x="3737482" y="0"/>
                </a:moveTo>
                <a:lnTo>
                  <a:pt x="69469" y="0"/>
                </a:lnTo>
                <a:lnTo>
                  <a:pt x="42433" y="5461"/>
                </a:lnTo>
                <a:lnTo>
                  <a:pt x="20351" y="20351"/>
                </a:lnTo>
                <a:lnTo>
                  <a:pt x="5461" y="42433"/>
                </a:lnTo>
                <a:lnTo>
                  <a:pt x="0" y="69469"/>
                </a:lnTo>
                <a:lnTo>
                  <a:pt x="0" y="1142111"/>
                </a:lnTo>
                <a:lnTo>
                  <a:pt x="5461" y="1169146"/>
                </a:lnTo>
                <a:lnTo>
                  <a:pt x="20351" y="1191228"/>
                </a:lnTo>
                <a:lnTo>
                  <a:pt x="42433" y="1206119"/>
                </a:lnTo>
                <a:lnTo>
                  <a:pt x="69469" y="1211580"/>
                </a:lnTo>
                <a:lnTo>
                  <a:pt x="3737482" y="1211580"/>
                </a:lnTo>
                <a:lnTo>
                  <a:pt x="3764518" y="1206119"/>
                </a:lnTo>
                <a:lnTo>
                  <a:pt x="3786600" y="1191228"/>
                </a:lnTo>
                <a:lnTo>
                  <a:pt x="3801490" y="1169146"/>
                </a:lnTo>
                <a:lnTo>
                  <a:pt x="3806952" y="1142111"/>
                </a:lnTo>
                <a:lnTo>
                  <a:pt x="3806952" y="69469"/>
                </a:lnTo>
                <a:lnTo>
                  <a:pt x="3801491" y="42433"/>
                </a:lnTo>
                <a:lnTo>
                  <a:pt x="3786600" y="20351"/>
                </a:lnTo>
                <a:lnTo>
                  <a:pt x="3764518" y="5461"/>
                </a:lnTo>
                <a:lnTo>
                  <a:pt x="3737482" y="0"/>
                </a:lnTo>
                <a:close/>
              </a:path>
            </a:pathLst>
          </a:custGeom>
          <a:solidFill>
            <a:srgbClr val="DAECEE"/>
          </a:solidFill>
        </p:spPr>
        <p:txBody>
          <a:bodyPr wrap="square" lIns="0" tIns="0" rIns="0" bIns="0" rtlCol="0"/>
          <a:lstStyle/>
          <a:p>
            <a:endParaRPr/>
          </a:p>
        </p:txBody>
      </p:sp>
      <p:sp>
        <p:nvSpPr>
          <p:cNvPr id="22" name="object 22"/>
          <p:cNvSpPr txBox="1"/>
          <p:nvPr/>
        </p:nvSpPr>
        <p:spPr>
          <a:xfrm>
            <a:off x="13450443" y="6625844"/>
            <a:ext cx="3776853" cy="1245277"/>
          </a:xfrm>
          <a:prstGeom prst="rect">
            <a:avLst/>
          </a:prstGeom>
        </p:spPr>
        <p:txBody>
          <a:bodyPr vert="horz" wrap="square" lIns="0" tIns="89535" rIns="0" bIns="0" rtlCol="0">
            <a:spAutoFit/>
          </a:bodyPr>
          <a:lstStyle/>
          <a:p>
            <a:pPr marL="12065" marR="5080" algn="ctr">
              <a:lnSpc>
                <a:spcPct val="75000"/>
              </a:lnSpc>
              <a:spcBef>
                <a:spcPts val="705"/>
              </a:spcBef>
            </a:pPr>
            <a:r>
              <a:rPr lang="ru-RU" sz="2000" spc="-10" dirty="0">
                <a:latin typeface="Arial"/>
                <a:cs typeface="Arial"/>
              </a:rPr>
              <a:t>«</a:t>
            </a:r>
            <a:r>
              <a:rPr lang="ru-RU" sz="2000" spc="-10" dirty="0" err="1">
                <a:latin typeface="Arial"/>
                <a:cs typeface="Arial"/>
              </a:rPr>
              <a:t>Отбасы-мектеп-қауымдастық</a:t>
            </a:r>
            <a:r>
              <a:rPr lang="ru-RU" sz="2000" spc="-10" dirty="0">
                <a:latin typeface="Arial"/>
                <a:cs typeface="Arial"/>
              </a:rPr>
              <a:t>» </a:t>
            </a:r>
            <a:r>
              <a:rPr lang="ru-RU" sz="2000" spc="-10" dirty="0" err="1">
                <a:latin typeface="Arial"/>
                <a:cs typeface="Arial"/>
              </a:rPr>
              <a:t>байланыстарын</a:t>
            </a:r>
            <a:r>
              <a:rPr lang="ru-RU" sz="2000" spc="-10" dirty="0">
                <a:latin typeface="Arial"/>
                <a:cs typeface="Arial"/>
              </a:rPr>
              <a:t> </a:t>
            </a:r>
            <a:r>
              <a:rPr lang="ru-RU" sz="2000" spc="-10" dirty="0" err="1">
                <a:latin typeface="Arial"/>
                <a:cs typeface="Arial"/>
              </a:rPr>
              <a:t>нығайтады</a:t>
            </a:r>
            <a:r>
              <a:rPr lang="ru-RU" sz="2000" spc="-10" dirty="0">
                <a:latin typeface="Arial"/>
                <a:cs typeface="Arial"/>
              </a:rPr>
              <a:t> </a:t>
            </a:r>
            <a:r>
              <a:rPr lang="ru-RU" sz="2000" spc="-10" dirty="0" err="1">
                <a:latin typeface="Arial"/>
                <a:cs typeface="Arial"/>
              </a:rPr>
              <a:t>және</a:t>
            </a:r>
            <a:r>
              <a:rPr lang="ru-RU" sz="2000" spc="-10" dirty="0">
                <a:latin typeface="Arial"/>
                <a:cs typeface="Arial"/>
              </a:rPr>
              <a:t> 4 </a:t>
            </a:r>
            <a:r>
              <a:rPr lang="ru-RU" sz="2000" spc="-10" dirty="0" err="1">
                <a:latin typeface="Arial"/>
                <a:cs typeface="Arial"/>
              </a:rPr>
              <a:t>миллионнан</a:t>
            </a:r>
            <a:r>
              <a:rPr lang="ru-RU" sz="2000" spc="-10" dirty="0">
                <a:latin typeface="Arial"/>
                <a:cs typeface="Arial"/>
              </a:rPr>
              <a:t> </a:t>
            </a:r>
            <a:r>
              <a:rPr lang="ru-RU" sz="2000" spc="-10" dirty="0" err="1">
                <a:latin typeface="Arial"/>
                <a:cs typeface="Arial"/>
              </a:rPr>
              <a:t>астам</a:t>
            </a:r>
            <a:r>
              <a:rPr lang="ru-RU" sz="2000" spc="-10" dirty="0">
                <a:latin typeface="Arial"/>
                <a:cs typeface="Arial"/>
              </a:rPr>
              <a:t> </a:t>
            </a:r>
            <a:r>
              <a:rPr lang="ru-RU" sz="2000" spc="-10" dirty="0" err="1">
                <a:latin typeface="Arial"/>
                <a:cs typeface="Arial"/>
              </a:rPr>
              <a:t>оқушыны</a:t>
            </a:r>
            <a:r>
              <a:rPr lang="ru-RU" sz="2000" spc="-10" dirty="0">
                <a:latin typeface="Arial"/>
                <a:cs typeface="Arial"/>
              </a:rPr>
              <a:t> </a:t>
            </a:r>
            <a:r>
              <a:rPr lang="ru-RU" sz="2000" spc="-10" dirty="0" err="1">
                <a:latin typeface="Arial"/>
                <a:cs typeface="Arial"/>
              </a:rPr>
              <a:t>тартуды</a:t>
            </a:r>
            <a:r>
              <a:rPr lang="ru-RU" sz="2000" spc="-10" dirty="0">
                <a:latin typeface="Arial"/>
                <a:cs typeface="Arial"/>
              </a:rPr>
              <a:t> </a:t>
            </a:r>
            <a:r>
              <a:rPr lang="ru-RU" sz="2000" spc="-10" dirty="0" err="1">
                <a:latin typeface="Arial"/>
                <a:cs typeface="Arial"/>
              </a:rPr>
              <a:t>қамтамасыз</a:t>
            </a:r>
            <a:r>
              <a:rPr lang="ru-RU" sz="2000" spc="-10" dirty="0">
                <a:latin typeface="Arial"/>
                <a:cs typeface="Arial"/>
              </a:rPr>
              <a:t> </a:t>
            </a:r>
            <a:r>
              <a:rPr lang="ru-RU" sz="2000" spc="-10" dirty="0" err="1">
                <a:latin typeface="Arial"/>
                <a:cs typeface="Arial"/>
              </a:rPr>
              <a:t>етеді</a:t>
            </a:r>
            <a:endParaRPr sz="2000" dirty="0">
              <a:latin typeface="Arial"/>
              <a:cs typeface="Arial"/>
            </a:endParaRPr>
          </a:p>
        </p:txBody>
      </p:sp>
      <p:sp>
        <p:nvSpPr>
          <p:cNvPr id="23" name="object 23"/>
          <p:cNvSpPr/>
          <p:nvPr/>
        </p:nvSpPr>
        <p:spPr>
          <a:xfrm>
            <a:off x="1028700" y="8133588"/>
            <a:ext cx="3807460" cy="1210310"/>
          </a:xfrm>
          <a:custGeom>
            <a:avLst/>
            <a:gdLst/>
            <a:ahLst/>
            <a:cxnLst/>
            <a:rect l="l" t="t" r="r" b="b"/>
            <a:pathLst>
              <a:path w="3807460" h="1210309">
                <a:moveTo>
                  <a:pt x="3806952" y="0"/>
                </a:moveTo>
                <a:lnTo>
                  <a:pt x="3737483" y="0"/>
                </a:lnTo>
                <a:lnTo>
                  <a:pt x="69469" y="0"/>
                </a:lnTo>
                <a:lnTo>
                  <a:pt x="0" y="0"/>
                </a:lnTo>
                <a:lnTo>
                  <a:pt x="0" y="69469"/>
                </a:lnTo>
                <a:lnTo>
                  <a:pt x="0" y="1140637"/>
                </a:lnTo>
                <a:lnTo>
                  <a:pt x="0" y="1210056"/>
                </a:lnTo>
                <a:lnTo>
                  <a:pt x="69469" y="1210056"/>
                </a:lnTo>
                <a:lnTo>
                  <a:pt x="3737483" y="1210056"/>
                </a:lnTo>
                <a:lnTo>
                  <a:pt x="3806952" y="1210056"/>
                </a:lnTo>
                <a:lnTo>
                  <a:pt x="3806952" y="1140637"/>
                </a:lnTo>
                <a:lnTo>
                  <a:pt x="3806952" y="69469"/>
                </a:lnTo>
                <a:lnTo>
                  <a:pt x="3806952" y="0"/>
                </a:lnTo>
                <a:close/>
              </a:path>
            </a:pathLst>
          </a:custGeom>
          <a:solidFill>
            <a:srgbClr val="FFC000"/>
          </a:solidFill>
        </p:spPr>
        <p:txBody>
          <a:bodyPr wrap="square" lIns="0" tIns="0" rIns="0" bIns="0" rtlCol="0"/>
          <a:lstStyle/>
          <a:p>
            <a:endParaRPr/>
          </a:p>
        </p:txBody>
      </p:sp>
      <p:sp>
        <p:nvSpPr>
          <p:cNvPr id="24" name="object 24"/>
          <p:cNvSpPr txBox="1"/>
          <p:nvPr/>
        </p:nvSpPr>
        <p:spPr>
          <a:xfrm>
            <a:off x="2244089" y="8514080"/>
            <a:ext cx="1642111" cy="382156"/>
          </a:xfrm>
          <a:prstGeom prst="rect">
            <a:avLst/>
          </a:prstGeom>
        </p:spPr>
        <p:txBody>
          <a:bodyPr vert="horz" wrap="square" lIns="0" tIns="12700" rIns="0" bIns="0" rtlCol="0">
            <a:spAutoFit/>
          </a:bodyPr>
          <a:lstStyle/>
          <a:p>
            <a:pPr marL="12700">
              <a:lnSpc>
                <a:spcPct val="100000"/>
              </a:lnSpc>
              <a:spcBef>
                <a:spcPts val="100"/>
              </a:spcBef>
            </a:pPr>
            <a:r>
              <a:rPr lang="kk-KZ" sz="2400" spc="-5" dirty="0">
                <a:latin typeface="Arial"/>
                <a:cs typeface="Arial"/>
              </a:rPr>
              <a:t>үшіншіден</a:t>
            </a:r>
            <a:endParaRPr sz="2400" dirty="0">
              <a:latin typeface="Arial"/>
              <a:cs typeface="Arial"/>
            </a:endParaRPr>
          </a:p>
        </p:txBody>
      </p:sp>
      <p:sp>
        <p:nvSpPr>
          <p:cNvPr id="25" name="object 25"/>
          <p:cNvSpPr/>
          <p:nvPr/>
        </p:nvSpPr>
        <p:spPr>
          <a:xfrm>
            <a:off x="5169408" y="8133588"/>
            <a:ext cx="3808729" cy="1210310"/>
          </a:xfrm>
          <a:custGeom>
            <a:avLst/>
            <a:gdLst/>
            <a:ahLst/>
            <a:cxnLst/>
            <a:rect l="l" t="t" r="r" b="b"/>
            <a:pathLst>
              <a:path w="3808729" h="1210309">
                <a:moveTo>
                  <a:pt x="3739007" y="0"/>
                </a:moveTo>
                <a:lnTo>
                  <a:pt x="69468" y="0"/>
                </a:lnTo>
                <a:lnTo>
                  <a:pt x="42433" y="5460"/>
                </a:lnTo>
                <a:lnTo>
                  <a:pt x="20351" y="20351"/>
                </a:lnTo>
                <a:lnTo>
                  <a:pt x="5461" y="42433"/>
                </a:lnTo>
                <a:lnTo>
                  <a:pt x="0" y="69468"/>
                </a:lnTo>
                <a:lnTo>
                  <a:pt x="0" y="1140637"/>
                </a:lnTo>
                <a:lnTo>
                  <a:pt x="5461" y="1167659"/>
                </a:lnTo>
                <a:lnTo>
                  <a:pt x="20351" y="1189724"/>
                </a:lnTo>
                <a:lnTo>
                  <a:pt x="42433" y="1204601"/>
                </a:lnTo>
                <a:lnTo>
                  <a:pt x="69468" y="1210055"/>
                </a:lnTo>
                <a:lnTo>
                  <a:pt x="3739007" y="1210055"/>
                </a:lnTo>
                <a:lnTo>
                  <a:pt x="3766042" y="1204601"/>
                </a:lnTo>
                <a:lnTo>
                  <a:pt x="3788124" y="1189724"/>
                </a:lnTo>
                <a:lnTo>
                  <a:pt x="3803015" y="1167659"/>
                </a:lnTo>
                <a:lnTo>
                  <a:pt x="3808475" y="1140637"/>
                </a:lnTo>
                <a:lnTo>
                  <a:pt x="3808475" y="69468"/>
                </a:lnTo>
                <a:lnTo>
                  <a:pt x="3803015" y="42433"/>
                </a:lnTo>
                <a:lnTo>
                  <a:pt x="3788124" y="20351"/>
                </a:lnTo>
                <a:lnTo>
                  <a:pt x="3766042" y="5460"/>
                </a:lnTo>
                <a:lnTo>
                  <a:pt x="3739007" y="0"/>
                </a:lnTo>
                <a:close/>
              </a:path>
            </a:pathLst>
          </a:custGeom>
          <a:solidFill>
            <a:srgbClr val="DAECEE"/>
          </a:solidFill>
        </p:spPr>
        <p:txBody>
          <a:bodyPr wrap="square" lIns="0" tIns="0" rIns="0" bIns="0" rtlCol="0"/>
          <a:lstStyle/>
          <a:p>
            <a:endParaRPr/>
          </a:p>
        </p:txBody>
      </p:sp>
      <p:sp>
        <p:nvSpPr>
          <p:cNvPr id="26" name="object 26"/>
          <p:cNvSpPr txBox="1"/>
          <p:nvPr/>
        </p:nvSpPr>
        <p:spPr>
          <a:xfrm>
            <a:off x="5419090" y="8169656"/>
            <a:ext cx="3309620" cy="1244636"/>
          </a:xfrm>
          <a:prstGeom prst="rect">
            <a:avLst/>
          </a:prstGeom>
        </p:spPr>
        <p:txBody>
          <a:bodyPr vert="horz" wrap="square" lIns="0" tIns="88900" rIns="0" bIns="0" rtlCol="0">
            <a:spAutoFit/>
          </a:bodyPr>
          <a:lstStyle/>
          <a:p>
            <a:pPr marL="12700" marR="5080" indent="1270" algn="ctr">
              <a:lnSpc>
                <a:spcPct val="75000"/>
              </a:lnSpc>
              <a:spcBef>
                <a:spcPts val="700"/>
              </a:spcBef>
            </a:pPr>
            <a:r>
              <a:rPr lang="ru-RU" sz="2000" spc="-5" dirty="0" err="1">
                <a:latin typeface="Arial"/>
                <a:cs typeface="Arial"/>
              </a:rPr>
              <a:t>білім</a:t>
            </a:r>
            <a:r>
              <a:rPr lang="ru-RU" sz="2000" spc="-5" dirty="0">
                <a:latin typeface="Arial"/>
                <a:cs typeface="Arial"/>
              </a:rPr>
              <a:t> беру </a:t>
            </a:r>
            <a:r>
              <a:rPr lang="ru-RU" sz="2000" spc="-5" dirty="0" err="1">
                <a:latin typeface="Arial"/>
                <a:cs typeface="Arial"/>
              </a:rPr>
              <a:t>кеңістігін</a:t>
            </a:r>
            <a:r>
              <a:rPr lang="ru-RU" sz="2000" spc="-5" dirty="0">
                <a:latin typeface="Arial"/>
                <a:cs typeface="Arial"/>
              </a:rPr>
              <a:t> </a:t>
            </a:r>
            <a:r>
              <a:rPr lang="ru-RU" sz="2000" spc="-5" dirty="0" err="1">
                <a:latin typeface="Arial"/>
                <a:cs typeface="Arial"/>
              </a:rPr>
              <a:t>цифрлық</a:t>
            </a:r>
            <a:r>
              <a:rPr lang="ru-RU" sz="2000" spc="-5" dirty="0">
                <a:latin typeface="Arial"/>
                <a:cs typeface="Arial"/>
              </a:rPr>
              <a:t> </a:t>
            </a:r>
            <a:r>
              <a:rPr lang="ru-RU" sz="2000" spc="-5" dirty="0" err="1">
                <a:latin typeface="Arial"/>
                <a:cs typeface="Arial"/>
              </a:rPr>
              <a:t>трансформациялау</a:t>
            </a:r>
            <a:r>
              <a:rPr lang="ru-RU" sz="2000" spc="-5" dirty="0">
                <a:latin typeface="Arial"/>
                <a:cs typeface="Arial"/>
              </a:rPr>
              <a:t> </a:t>
            </a:r>
            <a:r>
              <a:rPr lang="ru-RU" sz="2000" spc="-5" dirty="0" err="1">
                <a:latin typeface="Arial"/>
                <a:cs typeface="Arial"/>
              </a:rPr>
              <a:t>және</a:t>
            </a:r>
            <a:r>
              <a:rPr lang="ru-RU" sz="2000" spc="-5" dirty="0">
                <a:latin typeface="Arial"/>
                <a:cs typeface="Arial"/>
              </a:rPr>
              <a:t> </a:t>
            </a:r>
            <a:r>
              <a:rPr lang="ru-RU" sz="2000" spc="-5" dirty="0" err="1">
                <a:latin typeface="Arial"/>
                <a:cs typeface="Arial"/>
              </a:rPr>
              <a:t>жастардың</a:t>
            </a:r>
            <a:r>
              <a:rPr lang="ru-RU" sz="2000" spc="-5" dirty="0">
                <a:latin typeface="Arial"/>
                <a:cs typeface="Arial"/>
              </a:rPr>
              <a:t> </a:t>
            </a:r>
            <a:r>
              <a:rPr lang="ru-RU" sz="2000" spc="-5" dirty="0" err="1">
                <a:latin typeface="Arial"/>
                <a:cs typeface="Arial"/>
              </a:rPr>
              <a:t>кәсіптік</a:t>
            </a:r>
            <a:r>
              <a:rPr lang="ru-RU" sz="2000" spc="-5" dirty="0">
                <a:latin typeface="Arial"/>
                <a:cs typeface="Arial"/>
              </a:rPr>
              <a:t> </a:t>
            </a:r>
            <a:r>
              <a:rPr lang="ru-RU" sz="2000" spc="-5" dirty="0" err="1">
                <a:latin typeface="Arial"/>
                <a:cs typeface="Arial"/>
              </a:rPr>
              <a:t>бағдарлануы</a:t>
            </a:r>
            <a:endParaRPr sz="2000" dirty="0">
              <a:latin typeface="Arial"/>
              <a:cs typeface="Arial"/>
            </a:endParaRPr>
          </a:p>
        </p:txBody>
      </p:sp>
      <p:sp>
        <p:nvSpPr>
          <p:cNvPr id="27" name="object 27"/>
          <p:cNvSpPr/>
          <p:nvPr/>
        </p:nvSpPr>
        <p:spPr>
          <a:xfrm>
            <a:off x="9310116" y="8133588"/>
            <a:ext cx="3808729" cy="1210310"/>
          </a:xfrm>
          <a:custGeom>
            <a:avLst/>
            <a:gdLst/>
            <a:ahLst/>
            <a:cxnLst/>
            <a:rect l="l" t="t" r="r" b="b"/>
            <a:pathLst>
              <a:path w="3808730" h="1210309">
                <a:moveTo>
                  <a:pt x="3739006" y="0"/>
                </a:moveTo>
                <a:lnTo>
                  <a:pt x="69468" y="0"/>
                </a:lnTo>
                <a:lnTo>
                  <a:pt x="42433" y="5460"/>
                </a:lnTo>
                <a:lnTo>
                  <a:pt x="20351" y="20351"/>
                </a:lnTo>
                <a:lnTo>
                  <a:pt x="5460" y="42433"/>
                </a:lnTo>
                <a:lnTo>
                  <a:pt x="0" y="69468"/>
                </a:lnTo>
                <a:lnTo>
                  <a:pt x="0" y="1140637"/>
                </a:lnTo>
                <a:lnTo>
                  <a:pt x="5460" y="1167659"/>
                </a:lnTo>
                <a:lnTo>
                  <a:pt x="20351" y="1189724"/>
                </a:lnTo>
                <a:lnTo>
                  <a:pt x="42433" y="1204601"/>
                </a:lnTo>
                <a:lnTo>
                  <a:pt x="69468" y="1210055"/>
                </a:lnTo>
                <a:lnTo>
                  <a:pt x="3739006" y="1210055"/>
                </a:lnTo>
                <a:lnTo>
                  <a:pt x="3766042" y="1204601"/>
                </a:lnTo>
                <a:lnTo>
                  <a:pt x="3788124" y="1189724"/>
                </a:lnTo>
                <a:lnTo>
                  <a:pt x="3803014" y="1167659"/>
                </a:lnTo>
                <a:lnTo>
                  <a:pt x="3808476" y="1140637"/>
                </a:lnTo>
                <a:lnTo>
                  <a:pt x="3808476" y="69468"/>
                </a:lnTo>
                <a:lnTo>
                  <a:pt x="3803015" y="42433"/>
                </a:lnTo>
                <a:lnTo>
                  <a:pt x="3788124" y="20351"/>
                </a:lnTo>
                <a:lnTo>
                  <a:pt x="3766042" y="5460"/>
                </a:lnTo>
                <a:lnTo>
                  <a:pt x="3739006" y="0"/>
                </a:lnTo>
                <a:close/>
              </a:path>
            </a:pathLst>
          </a:custGeom>
          <a:solidFill>
            <a:srgbClr val="DAECEE"/>
          </a:solidFill>
        </p:spPr>
        <p:txBody>
          <a:bodyPr wrap="square" lIns="0" tIns="0" rIns="0" bIns="0" rtlCol="0"/>
          <a:lstStyle/>
          <a:p>
            <a:endParaRPr/>
          </a:p>
        </p:txBody>
      </p:sp>
      <p:sp>
        <p:nvSpPr>
          <p:cNvPr id="28" name="object 28"/>
          <p:cNvSpPr txBox="1"/>
          <p:nvPr/>
        </p:nvSpPr>
        <p:spPr>
          <a:xfrm>
            <a:off x="9355963" y="8055356"/>
            <a:ext cx="3716654" cy="1245235"/>
          </a:xfrm>
          <a:prstGeom prst="rect">
            <a:avLst/>
          </a:prstGeom>
        </p:spPr>
        <p:txBody>
          <a:bodyPr vert="horz" wrap="square" lIns="0" tIns="88900" rIns="0" bIns="0" rtlCol="0">
            <a:spAutoFit/>
          </a:bodyPr>
          <a:lstStyle/>
          <a:p>
            <a:pPr marL="12700" marR="5080" algn="ctr">
              <a:lnSpc>
                <a:spcPct val="75000"/>
              </a:lnSpc>
              <a:spcBef>
                <a:spcPts val="700"/>
              </a:spcBef>
            </a:pPr>
            <a:r>
              <a:rPr lang="en-US" sz="2000" spc="-5" dirty="0">
                <a:latin typeface="Arial"/>
                <a:cs typeface="Arial"/>
              </a:rPr>
              <a:t>Maker </a:t>
            </a:r>
            <a:r>
              <a:rPr lang="ru-RU" sz="2000" spc="-5" dirty="0" err="1">
                <a:latin typeface="Arial"/>
                <a:cs typeface="Arial"/>
              </a:rPr>
              <a:t>кеңістіктері</a:t>
            </a:r>
            <a:r>
              <a:rPr lang="ru-RU" sz="2000" spc="-5" dirty="0">
                <a:latin typeface="Arial"/>
                <a:cs typeface="Arial"/>
              </a:rPr>
              <a:t>, </a:t>
            </a:r>
            <a:r>
              <a:rPr lang="ru-RU" sz="2000" spc="-5" dirty="0" err="1">
                <a:latin typeface="Arial"/>
                <a:cs typeface="Arial"/>
              </a:rPr>
              <a:t>жобаға</a:t>
            </a:r>
            <a:r>
              <a:rPr lang="ru-RU" sz="2000" spc="-5" dirty="0">
                <a:latin typeface="Arial"/>
                <a:cs typeface="Arial"/>
              </a:rPr>
              <a:t> </a:t>
            </a:r>
            <a:r>
              <a:rPr lang="ru-RU" sz="2000" spc="-5" dirty="0" err="1">
                <a:latin typeface="Arial"/>
                <a:cs typeface="Arial"/>
              </a:rPr>
              <a:t>бағытталған</a:t>
            </a:r>
            <a:r>
              <a:rPr lang="ru-RU" sz="2000" spc="-5" dirty="0">
                <a:latin typeface="Arial"/>
                <a:cs typeface="Arial"/>
              </a:rPr>
              <a:t> </a:t>
            </a:r>
            <a:r>
              <a:rPr lang="ru-RU" sz="2000" spc="-5" dirty="0" err="1">
                <a:latin typeface="Arial"/>
                <a:cs typeface="Arial"/>
              </a:rPr>
              <a:t>зертханалар</a:t>
            </a:r>
            <a:r>
              <a:rPr lang="ru-RU" sz="2000" spc="-5" dirty="0">
                <a:latin typeface="Arial"/>
                <a:cs typeface="Arial"/>
              </a:rPr>
              <a:t> </a:t>
            </a:r>
            <a:r>
              <a:rPr lang="ru-RU" sz="2000" spc="-5" dirty="0" err="1">
                <a:latin typeface="Arial"/>
                <a:cs typeface="Arial"/>
              </a:rPr>
              <a:t>және</a:t>
            </a:r>
            <a:r>
              <a:rPr lang="ru-RU" sz="2000" spc="-5" dirty="0">
                <a:latin typeface="Arial"/>
                <a:cs typeface="Arial"/>
              </a:rPr>
              <a:t> микро </a:t>
            </a:r>
            <a:r>
              <a:rPr lang="ru-RU" sz="2000" spc="-5" dirty="0" err="1">
                <a:latin typeface="Arial"/>
                <a:cs typeface="Arial"/>
              </a:rPr>
              <a:t>сертификаттау</a:t>
            </a:r>
            <a:r>
              <a:rPr lang="ru-RU" sz="2000" spc="-5" dirty="0">
                <a:latin typeface="Arial"/>
                <a:cs typeface="Arial"/>
              </a:rPr>
              <a:t> </a:t>
            </a:r>
            <a:r>
              <a:rPr lang="ru-RU" sz="2000" spc="-5" dirty="0" err="1">
                <a:latin typeface="Arial"/>
                <a:cs typeface="Arial"/>
              </a:rPr>
              <a:t>бағдарламалары</a:t>
            </a:r>
            <a:r>
              <a:rPr lang="ru-RU" sz="2000" spc="-5" dirty="0">
                <a:latin typeface="Arial"/>
                <a:cs typeface="Arial"/>
              </a:rPr>
              <a:t> </a:t>
            </a:r>
            <a:r>
              <a:rPr lang="ru-RU" sz="2000" spc="-5" dirty="0" err="1">
                <a:latin typeface="Arial"/>
                <a:cs typeface="Arial"/>
              </a:rPr>
              <a:t>икемді</a:t>
            </a:r>
            <a:r>
              <a:rPr lang="ru-RU" sz="2000" spc="-5" dirty="0">
                <a:latin typeface="Arial"/>
                <a:cs typeface="Arial"/>
              </a:rPr>
              <a:t> </a:t>
            </a:r>
            <a:r>
              <a:rPr lang="ru-RU" sz="2000" spc="-5" dirty="0" err="1">
                <a:latin typeface="Arial"/>
                <a:cs typeface="Arial"/>
              </a:rPr>
              <a:t>экожүйені</a:t>
            </a:r>
            <a:r>
              <a:rPr lang="ru-RU" sz="2000" spc="-5" dirty="0">
                <a:latin typeface="Arial"/>
                <a:cs typeface="Arial"/>
              </a:rPr>
              <a:t> </a:t>
            </a:r>
            <a:r>
              <a:rPr lang="ru-RU" sz="2000" spc="-5" dirty="0" err="1">
                <a:latin typeface="Arial"/>
                <a:cs typeface="Arial"/>
              </a:rPr>
              <a:t>жасайды</a:t>
            </a:r>
            <a:endParaRPr sz="2000" dirty="0">
              <a:latin typeface="Arial"/>
              <a:cs typeface="Arial"/>
            </a:endParaRPr>
          </a:p>
        </p:txBody>
      </p:sp>
      <p:sp>
        <p:nvSpPr>
          <p:cNvPr id="29" name="object 29"/>
          <p:cNvSpPr/>
          <p:nvPr/>
        </p:nvSpPr>
        <p:spPr>
          <a:xfrm>
            <a:off x="13452347" y="8133588"/>
            <a:ext cx="3807460" cy="1211580"/>
          </a:xfrm>
          <a:custGeom>
            <a:avLst/>
            <a:gdLst/>
            <a:ahLst/>
            <a:cxnLst/>
            <a:rect l="l" t="t" r="r" b="b"/>
            <a:pathLst>
              <a:path w="3807459" h="1211579">
                <a:moveTo>
                  <a:pt x="3737482" y="0"/>
                </a:moveTo>
                <a:lnTo>
                  <a:pt x="69469" y="0"/>
                </a:lnTo>
                <a:lnTo>
                  <a:pt x="42433" y="5460"/>
                </a:lnTo>
                <a:lnTo>
                  <a:pt x="20351" y="20351"/>
                </a:lnTo>
                <a:lnTo>
                  <a:pt x="5461" y="42433"/>
                </a:lnTo>
                <a:lnTo>
                  <a:pt x="0" y="69468"/>
                </a:lnTo>
                <a:lnTo>
                  <a:pt x="0" y="1142072"/>
                </a:lnTo>
                <a:lnTo>
                  <a:pt x="5461" y="1169130"/>
                </a:lnTo>
                <a:lnTo>
                  <a:pt x="20351" y="1191223"/>
                </a:lnTo>
                <a:lnTo>
                  <a:pt x="42433" y="1206118"/>
                </a:lnTo>
                <a:lnTo>
                  <a:pt x="69469" y="1211579"/>
                </a:lnTo>
                <a:lnTo>
                  <a:pt x="3737482" y="1211579"/>
                </a:lnTo>
                <a:lnTo>
                  <a:pt x="3764518" y="1206118"/>
                </a:lnTo>
                <a:lnTo>
                  <a:pt x="3786600" y="1191223"/>
                </a:lnTo>
                <a:lnTo>
                  <a:pt x="3801490" y="1169130"/>
                </a:lnTo>
                <a:lnTo>
                  <a:pt x="3806952" y="1142072"/>
                </a:lnTo>
                <a:lnTo>
                  <a:pt x="3806952" y="69468"/>
                </a:lnTo>
                <a:lnTo>
                  <a:pt x="3801491" y="42433"/>
                </a:lnTo>
                <a:lnTo>
                  <a:pt x="3786600" y="20351"/>
                </a:lnTo>
                <a:lnTo>
                  <a:pt x="3764518" y="5460"/>
                </a:lnTo>
                <a:lnTo>
                  <a:pt x="3737482" y="0"/>
                </a:lnTo>
                <a:close/>
              </a:path>
            </a:pathLst>
          </a:custGeom>
          <a:solidFill>
            <a:srgbClr val="DAECEE"/>
          </a:solidFill>
        </p:spPr>
        <p:txBody>
          <a:bodyPr wrap="square" lIns="0" tIns="0" rIns="0" bIns="0" rtlCol="0"/>
          <a:lstStyle/>
          <a:p>
            <a:endParaRPr/>
          </a:p>
        </p:txBody>
      </p:sp>
      <p:sp>
        <p:nvSpPr>
          <p:cNvPr id="30" name="object 30"/>
          <p:cNvSpPr txBox="1"/>
          <p:nvPr/>
        </p:nvSpPr>
        <p:spPr>
          <a:xfrm>
            <a:off x="13517371" y="8170544"/>
            <a:ext cx="3677285" cy="782971"/>
          </a:xfrm>
          <a:prstGeom prst="rect">
            <a:avLst/>
          </a:prstGeom>
        </p:spPr>
        <p:txBody>
          <a:bodyPr vert="horz" wrap="square" lIns="0" tIns="88900" rIns="0" bIns="0" rtlCol="0">
            <a:spAutoFit/>
          </a:bodyPr>
          <a:lstStyle/>
          <a:p>
            <a:pPr marL="12065" marR="5080" indent="1905" algn="ctr">
              <a:lnSpc>
                <a:spcPct val="75000"/>
              </a:lnSpc>
              <a:spcBef>
                <a:spcPts val="700"/>
              </a:spcBef>
            </a:pPr>
            <a:r>
              <a:rPr lang="ru-RU" sz="2000" spc="-5" dirty="0" err="1">
                <a:latin typeface="Arial"/>
                <a:cs typeface="Arial"/>
              </a:rPr>
              <a:t>оқушылар</a:t>
            </a:r>
            <a:r>
              <a:rPr lang="ru-RU" sz="2000" spc="-5" dirty="0">
                <a:latin typeface="Arial"/>
                <a:cs typeface="Arial"/>
              </a:rPr>
              <a:t> </a:t>
            </a:r>
            <a:r>
              <a:rPr lang="ru-RU" sz="2000" spc="-5" dirty="0" err="1">
                <a:latin typeface="Arial"/>
                <a:cs typeface="Arial"/>
              </a:rPr>
              <a:t>ресми</a:t>
            </a:r>
            <a:r>
              <a:rPr lang="ru-RU" sz="2000" spc="-5" dirty="0">
                <a:latin typeface="Arial"/>
                <a:cs typeface="Arial"/>
              </a:rPr>
              <a:t>, </a:t>
            </a:r>
            <a:r>
              <a:rPr lang="ru-RU" sz="2000" spc="-5" dirty="0" err="1">
                <a:latin typeface="Arial"/>
                <a:cs typeface="Arial"/>
              </a:rPr>
              <a:t>бейресми</a:t>
            </a:r>
            <a:r>
              <a:rPr lang="ru-RU" sz="2000" spc="-5" dirty="0">
                <a:latin typeface="Arial"/>
                <a:cs typeface="Arial"/>
              </a:rPr>
              <a:t> </a:t>
            </a:r>
            <a:r>
              <a:rPr lang="ru-RU" sz="2000" spc="-5" dirty="0" err="1">
                <a:latin typeface="Arial"/>
                <a:cs typeface="Arial"/>
              </a:rPr>
              <a:t>және</a:t>
            </a:r>
            <a:r>
              <a:rPr lang="ru-RU" sz="2000" spc="-5" dirty="0">
                <a:latin typeface="Arial"/>
                <a:cs typeface="Arial"/>
              </a:rPr>
              <a:t> </a:t>
            </a:r>
            <a:r>
              <a:rPr lang="ru-RU" sz="2000" spc="-5" dirty="0" err="1">
                <a:latin typeface="Arial"/>
                <a:cs typeface="Arial"/>
              </a:rPr>
              <a:t>жеке</a:t>
            </a:r>
            <a:r>
              <a:rPr lang="ru-RU" sz="2000" spc="-5" dirty="0">
                <a:latin typeface="Arial"/>
                <a:cs typeface="Arial"/>
              </a:rPr>
              <a:t> </a:t>
            </a:r>
            <a:r>
              <a:rPr lang="ru-RU" sz="2000" spc="-5" dirty="0" err="1">
                <a:latin typeface="Arial"/>
                <a:cs typeface="Arial"/>
              </a:rPr>
              <a:t>оқытуды</a:t>
            </a:r>
            <a:r>
              <a:rPr lang="ru-RU" sz="2000" spc="-5" dirty="0">
                <a:latin typeface="Arial"/>
                <a:cs typeface="Arial"/>
              </a:rPr>
              <a:t> </a:t>
            </a:r>
            <a:r>
              <a:rPr lang="ru-RU" sz="2000" spc="-5" dirty="0" err="1">
                <a:latin typeface="Arial"/>
                <a:cs typeface="Arial"/>
              </a:rPr>
              <a:t>біріктіре</a:t>
            </a:r>
            <a:r>
              <a:rPr lang="ru-RU" sz="2000" spc="-5" dirty="0">
                <a:latin typeface="Arial"/>
                <a:cs typeface="Arial"/>
              </a:rPr>
              <a:t> </a:t>
            </a:r>
            <a:r>
              <a:rPr lang="ru-RU" sz="2000" spc="-5" dirty="0" err="1">
                <a:latin typeface="Arial"/>
                <a:cs typeface="Arial"/>
              </a:rPr>
              <a:t>алады</a:t>
            </a:r>
            <a:endParaRPr sz="2000" dirty="0">
              <a:latin typeface="Arial"/>
              <a:cs typeface="Arial"/>
            </a:endParaRPr>
          </a:p>
        </p:txBody>
      </p:sp>
      <p:sp>
        <p:nvSpPr>
          <p:cNvPr id="31" name="object 31"/>
          <p:cNvSpPr txBox="1">
            <a:spLocks noGrp="1"/>
          </p:cNvSpPr>
          <p:nvPr>
            <p:ph type="title"/>
          </p:nvPr>
        </p:nvSpPr>
        <p:spPr>
          <a:xfrm>
            <a:off x="996696" y="3009900"/>
            <a:ext cx="16230600" cy="1516441"/>
          </a:xfrm>
          <a:prstGeom prst="rect">
            <a:avLst/>
          </a:prstGeom>
          <a:ln w="9143">
            <a:solidFill>
              <a:srgbClr val="FF0000"/>
            </a:solidFill>
          </a:ln>
        </p:spPr>
        <p:txBody>
          <a:bodyPr vert="horz" wrap="square" lIns="0" tIns="38735" rIns="0" bIns="0" rtlCol="0">
            <a:spAutoFit/>
          </a:bodyPr>
          <a:lstStyle/>
          <a:p>
            <a:pPr marL="90805" marR="83820" algn="just">
              <a:lnSpc>
                <a:spcPct val="100000"/>
              </a:lnSpc>
              <a:spcBef>
                <a:spcPts val="305"/>
              </a:spcBef>
            </a:pPr>
            <a:r>
              <a:rPr lang="ru-RU" sz="2400" i="1" u="heavy" spc="-10" dirty="0" err="1">
                <a:solidFill>
                  <a:srgbClr val="000000"/>
                </a:solidFill>
                <a:uFill>
                  <a:solidFill>
                    <a:srgbClr val="000000"/>
                  </a:solidFill>
                </a:uFill>
              </a:rPr>
              <a:t>балаларға</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қосымша</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білім</a:t>
            </a:r>
            <a:r>
              <a:rPr lang="ru-RU" sz="2400" i="1" u="heavy" spc="-10" dirty="0">
                <a:solidFill>
                  <a:srgbClr val="000000"/>
                </a:solidFill>
                <a:uFill>
                  <a:solidFill>
                    <a:srgbClr val="000000"/>
                  </a:solidFill>
                </a:uFill>
              </a:rPr>
              <a:t> беру </a:t>
            </a:r>
            <a:r>
              <a:rPr lang="ru-RU" sz="2400" i="1" spc="-10" dirty="0" err="1">
                <a:solidFill>
                  <a:srgbClr val="000000"/>
                </a:solidFill>
                <a:uFill>
                  <a:solidFill>
                    <a:srgbClr val="000000"/>
                  </a:solidFill>
                </a:uFill>
              </a:rPr>
              <a:t>білім</a:t>
            </a:r>
            <a:r>
              <a:rPr lang="ru-RU" sz="2400" i="1" spc="-10" dirty="0">
                <a:solidFill>
                  <a:srgbClr val="000000"/>
                </a:solidFill>
                <a:uFill>
                  <a:solidFill>
                    <a:srgbClr val="000000"/>
                  </a:solidFill>
                </a:uFill>
              </a:rPr>
              <a:t> беру </a:t>
            </a:r>
            <a:r>
              <a:rPr lang="ru-RU" sz="2400" i="1" spc="-10" dirty="0" err="1">
                <a:solidFill>
                  <a:srgbClr val="000000"/>
                </a:solidFill>
                <a:uFill>
                  <a:solidFill>
                    <a:srgbClr val="000000"/>
                  </a:solidFill>
                </a:uFill>
              </a:rPr>
              <a:t>жүйесінің</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көмекші</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компоненті</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ғана</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емес</a:t>
            </a:r>
            <a:r>
              <a:rPr lang="ru-RU" sz="2400" i="1" spc="-10" dirty="0">
                <a:solidFill>
                  <a:srgbClr val="000000"/>
                </a:solidFill>
                <a:uFill>
                  <a:solidFill>
                    <a:srgbClr val="000000"/>
                  </a:solidFill>
                </a:uFill>
              </a:rPr>
              <a:t>, </a:t>
            </a:r>
            <a:r>
              <a:rPr lang="ru-RU" sz="2400" i="1" u="heavy" spc="-10" dirty="0" err="1">
                <a:solidFill>
                  <a:srgbClr val="000000"/>
                </a:solidFill>
                <a:uFill>
                  <a:solidFill>
                    <a:srgbClr val="000000"/>
                  </a:solidFill>
                </a:uFill>
              </a:rPr>
              <a:t>сонымен</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қатар</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сыни</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ойлау</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шығармашылық</a:t>
            </a:r>
            <a:r>
              <a:rPr lang="ru-RU" sz="2400" i="1" u="heavy" spc="-10" dirty="0">
                <a:solidFill>
                  <a:srgbClr val="000000"/>
                </a:solidFill>
                <a:uFill>
                  <a:solidFill>
                    <a:srgbClr val="000000"/>
                  </a:solidFill>
                </a:uFill>
              </a:rPr>
              <a:t>, коммуникация, </a:t>
            </a:r>
            <a:r>
              <a:rPr lang="ru-RU" sz="2400" i="1" u="heavy" spc="-10" dirty="0" err="1">
                <a:solidFill>
                  <a:srgbClr val="000000"/>
                </a:solidFill>
                <a:uFill>
                  <a:solidFill>
                    <a:srgbClr val="000000"/>
                  </a:solidFill>
                </a:uFill>
              </a:rPr>
              <a:t>командалық</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жұмыс</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және</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технологиялық</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сауаттылықты</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қоса</a:t>
            </a:r>
            <a:r>
              <a:rPr lang="ru-RU" sz="2400" i="1" u="heavy" spc="-10" dirty="0">
                <a:solidFill>
                  <a:srgbClr val="000000"/>
                </a:solidFill>
                <a:uFill>
                  <a:solidFill>
                    <a:srgbClr val="000000"/>
                  </a:solidFill>
                </a:uFill>
              </a:rPr>
              <a:t> </a:t>
            </a:r>
            <a:r>
              <a:rPr lang="ru-RU" sz="2400" i="1" u="heavy" spc="-10" dirty="0" err="1">
                <a:solidFill>
                  <a:srgbClr val="000000"/>
                </a:solidFill>
                <a:uFill>
                  <a:solidFill>
                    <a:srgbClr val="000000"/>
                  </a:solidFill>
                </a:uFill>
              </a:rPr>
              <a:t>алғанда</a:t>
            </a:r>
            <a:r>
              <a:rPr lang="ru-RU" sz="2400" i="1" u="heavy" spc="-10" dirty="0">
                <a:solidFill>
                  <a:srgbClr val="000000"/>
                </a:solidFill>
                <a:uFill>
                  <a:solidFill>
                    <a:srgbClr val="000000"/>
                  </a:solidFill>
                </a:uFill>
              </a:rPr>
              <a:t>, </a:t>
            </a:r>
            <a:r>
              <a:rPr lang="ru-RU" sz="2400" i="1" spc="-10" dirty="0">
                <a:solidFill>
                  <a:srgbClr val="000000"/>
                </a:solidFill>
                <a:uFill>
                  <a:solidFill>
                    <a:srgbClr val="000000"/>
                  </a:solidFill>
                </a:uFill>
              </a:rPr>
              <a:t>ХХІ </a:t>
            </a:r>
            <a:r>
              <a:rPr lang="ru-RU" sz="2400" i="1" spc="-10" dirty="0" err="1">
                <a:solidFill>
                  <a:srgbClr val="000000"/>
                </a:solidFill>
                <a:uFill>
                  <a:solidFill>
                    <a:srgbClr val="000000"/>
                  </a:solidFill>
                </a:uFill>
              </a:rPr>
              <a:t>ғасырдың</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құзыреттілігін</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қалыптастырудың</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негізгі</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құралы</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болып</a:t>
            </a:r>
            <a:r>
              <a:rPr lang="ru-RU" sz="2400" i="1" spc="-10" dirty="0">
                <a:solidFill>
                  <a:srgbClr val="000000"/>
                </a:solidFill>
                <a:uFill>
                  <a:solidFill>
                    <a:srgbClr val="000000"/>
                  </a:solidFill>
                </a:uFill>
              </a:rPr>
              <a:t> </a:t>
            </a:r>
            <a:r>
              <a:rPr lang="ru-RU" sz="2400" i="1" spc="-10" dirty="0" err="1">
                <a:solidFill>
                  <a:srgbClr val="000000"/>
                </a:solidFill>
                <a:uFill>
                  <a:solidFill>
                    <a:srgbClr val="000000"/>
                  </a:solidFill>
                </a:uFill>
              </a:rPr>
              <a:t>табылады</a:t>
            </a:r>
            <a:endParaRPr sz="2400" dirty="0">
              <a:latin typeface="Arial"/>
              <a:cs typeface="Arial"/>
            </a:endParaRPr>
          </a:p>
        </p:txBody>
      </p:sp>
      <p:sp>
        <p:nvSpPr>
          <p:cNvPr id="32" name="object 32"/>
          <p:cNvSpPr txBox="1"/>
          <p:nvPr/>
        </p:nvSpPr>
        <p:spPr>
          <a:xfrm>
            <a:off x="997458" y="4606290"/>
            <a:ext cx="16230600" cy="407804"/>
          </a:xfrm>
          <a:prstGeom prst="rect">
            <a:avLst/>
          </a:prstGeom>
          <a:solidFill>
            <a:srgbClr val="001F5F"/>
          </a:solidFill>
          <a:ln w="25907">
            <a:solidFill>
              <a:srgbClr val="4AACC5"/>
            </a:solidFill>
          </a:ln>
        </p:spPr>
        <p:txBody>
          <a:bodyPr vert="horz" wrap="square" lIns="0" tIns="38100" rIns="0" bIns="0" rtlCol="0">
            <a:spAutoFit/>
          </a:bodyPr>
          <a:lstStyle/>
          <a:p>
            <a:pPr algn="ctr">
              <a:lnSpc>
                <a:spcPct val="100000"/>
              </a:lnSpc>
              <a:spcBef>
                <a:spcPts val="300"/>
              </a:spcBef>
            </a:pPr>
            <a:r>
              <a:rPr lang="ru-RU" sz="2400" b="1" spc="-10" dirty="0" err="1">
                <a:solidFill>
                  <a:srgbClr val="FFFFFF"/>
                </a:solidFill>
                <a:latin typeface="Arial"/>
                <a:cs typeface="Arial"/>
              </a:rPr>
              <a:t>Қазақстандағы</a:t>
            </a:r>
            <a:r>
              <a:rPr lang="ru-RU" sz="2400" b="1" spc="-10" dirty="0">
                <a:solidFill>
                  <a:srgbClr val="FFFFFF"/>
                </a:solidFill>
                <a:latin typeface="Arial"/>
                <a:cs typeface="Arial"/>
              </a:rPr>
              <a:t> ҚББ </a:t>
            </a:r>
            <a:r>
              <a:rPr lang="ru-RU" sz="2400" b="1" spc="-10" dirty="0" err="1">
                <a:solidFill>
                  <a:srgbClr val="FFFFFF"/>
                </a:solidFill>
                <a:latin typeface="Arial"/>
                <a:cs typeface="Arial"/>
              </a:rPr>
              <a:t>стратегиялық</a:t>
            </a:r>
            <a:r>
              <a:rPr lang="ru-RU" sz="2400" b="1" spc="-10" dirty="0">
                <a:solidFill>
                  <a:srgbClr val="FFFFFF"/>
                </a:solidFill>
                <a:latin typeface="Arial"/>
                <a:cs typeface="Arial"/>
              </a:rPr>
              <a:t> </a:t>
            </a:r>
            <a:r>
              <a:rPr lang="ru-RU" sz="2400" b="1" spc="-10" dirty="0" err="1">
                <a:solidFill>
                  <a:srgbClr val="FFFFFF"/>
                </a:solidFill>
                <a:latin typeface="Arial"/>
                <a:cs typeface="Arial"/>
              </a:rPr>
              <a:t>рөлі</a:t>
            </a:r>
            <a:r>
              <a:rPr lang="ru-RU" sz="2400" b="1" spc="-10" dirty="0">
                <a:solidFill>
                  <a:srgbClr val="FFFFFF"/>
                </a:solidFill>
                <a:latin typeface="Arial"/>
                <a:cs typeface="Arial"/>
              </a:rPr>
              <a:t> </a:t>
            </a:r>
            <a:r>
              <a:rPr lang="ru-RU" sz="2400" b="1" spc="-10" dirty="0" err="1">
                <a:solidFill>
                  <a:srgbClr val="FFFFFF"/>
                </a:solidFill>
                <a:latin typeface="Arial"/>
                <a:cs typeface="Arial"/>
              </a:rPr>
              <a:t>үш</a:t>
            </a:r>
            <a:r>
              <a:rPr lang="ru-RU" sz="2400" b="1" spc="-10" dirty="0">
                <a:solidFill>
                  <a:srgbClr val="FFFFFF"/>
                </a:solidFill>
                <a:latin typeface="Arial"/>
                <a:cs typeface="Arial"/>
              </a:rPr>
              <a:t> </a:t>
            </a:r>
            <a:r>
              <a:rPr lang="ru-RU" sz="2400" b="1" spc="-10" dirty="0" err="1">
                <a:solidFill>
                  <a:srgbClr val="FFFFFF"/>
                </a:solidFill>
                <a:latin typeface="Arial"/>
                <a:cs typeface="Arial"/>
              </a:rPr>
              <a:t>негізгі</a:t>
            </a:r>
            <a:r>
              <a:rPr lang="ru-RU" sz="2400" b="1" spc="-10" dirty="0">
                <a:solidFill>
                  <a:srgbClr val="FFFFFF"/>
                </a:solidFill>
                <a:latin typeface="Arial"/>
                <a:cs typeface="Arial"/>
              </a:rPr>
              <a:t> </a:t>
            </a:r>
            <a:r>
              <a:rPr lang="ru-RU" sz="2400" b="1" spc="-10" dirty="0" err="1">
                <a:solidFill>
                  <a:srgbClr val="FFFFFF"/>
                </a:solidFill>
                <a:latin typeface="Arial"/>
                <a:cs typeface="Arial"/>
              </a:rPr>
              <a:t>аспектіде</a:t>
            </a:r>
            <a:r>
              <a:rPr lang="ru-RU" sz="2400" b="1" spc="-10" dirty="0">
                <a:solidFill>
                  <a:srgbClr val="FFFFFF"/>
                </a:solidFill>
                <a:latin typeface="Arial"/>
                <a:cs typeface="Arial"/>
              </a:rPr>
              <a:t> </a:t>
            </a:r>
            <a:r>
              <a:rPr lang="ru-RU" sz="2400" b="1" spc="-10" dirty="0" err="1">
                <a:solidFill>
                  <a:srgbClr val="FFFFFF"/>
                </a:solidFill>
                <a:latin typeface="Arial"/>
                <a:cs typeface="Arial"/>
              </a:rPr>
              <a:t>көрінеді</a:t>
            </a:r>
            <a:r>
              <a:rPr lang="ru-RU" sz="2400" b="1" spc="-10" dirty="0">
                <a:solidFill>
                  <a:srgbClr val="FFFFFF"/>
                </a:solidFill>
                <a:latin typeface="Arial"/>
                <a:cs typeface="Arial"/>
              </a:rPr>
              <a:t>:</a:t>
            </a:r>
            <a:endParaRPr sz="2400" dirty="0">
              <a:latin typeface="Arial"/>
              <a:cs typeface="Arial"/>
            </a:endParaRPr>
          </a:p>
        </p:txBody>
      </p:sp>
      <p:pic>
        <p:nvPicPr>
          <p:cNvPr id="33" name="object 33"/>
          <p:cNvPicPr/>
          <p:nvPr/>
        </p:nvPicPr>
        <p:blipFill>
          <a:blip r:embed="rId2" cstate="print"/>
          <a:stretch>
            <a:fillRect/>
          </a:stretch>
        </p:blipFill>
        <p:spPr>
          <a:xfrm>
            <a:off x="5894832" y="1424939"/>
            <a:ext cx="1287780" cy="1028700"/>
          </a:xfrm>
          <a:prstGeom prst="rect">
            <a:avLst/>
          </a:prstGeom>
        </p:spPr>
      </p:pic>
      <p:pic>
        <p:nvPicPr>
          <p:cNvPr id="34" name="object 34"/>
          <p:cNvPicPr/>
          <p:nvPr/>
        </p:nvPicPr>
        <p:blipFill>
          <a:blip r:embed="rId3" cstate="print"/>
          <a:stretch>
            <a:fillRect/>
          </a:stretch>
        </p:blipFill>
        <p:spPr>
          <a:xfrm>
            <a:off x="105155" y="147828"/>
            <a:ext cx="1123188" cy="1109472"/>
          </a:xfrm>
          <a:prstGeom prst="rect">
            <a:avLst/>
          </a:prstGeom>
        </p:spPr>
      </p:pic>
      <p:pic>
        <p:nvPicPr>
          <p:cNvPr id="35" name="object 35"/>
          <p:cNvPicPr/>
          <p:nvPr/>
        </p:nvPicPr>
        <p:blipFill>
          <a:blip r:embed="rId4" cstate="print"/>
          <a:stretch>
            <a:fillRect/>
          </a:stretch>
        </p:blipFill>
        <p:spPr>
          <a:xfrm>
            <a:off x="2590800" y="362728"/>
            <a:ext cx="2950451" cy="2289031"/>
          </a:xfrm>
          <a:prstGeom prst="rect">
            <a:avLst/>
          </a:prstGeom>
        </p:spPr>
      </p:pic>
      <p:sp>
        <p:nvSpPr>
          <p:cNvPr id="36" name="object 36"/>
          <p:cNvSpPr txBox="1"/>
          <p:nvPr/>
        </p:nvSpPr>
        <p:spPr>
          <a:xfrm>
            <a:off x="17927701" y="9734804"/>
            <a:ext cx="307975" cy="482600"/>
          </a:xfrm>
          <a:prstGeom prst="rect">
            <a:avLst/>
          </a:prstGeom>
        </p:spPr>
        <p:txBody>
          <a:bodyPr vert="horz" wrap="square" lIns="0" tIns="0" rIns="0" bIns="0" rtlCol="0">
            <a:spAutoFit/>
          </a:bodyPr>
          <a:lstStyle/>
          <a:p>
            <a:pPr marL="38100">
              <a:lnSpc>
                <a:spcPts val="3520"/>
              </a:lnSpc>
            </a:pPr>
            <a:fld id="{81D60167-4931-47E6-BA6A-407CBD079E47}" type="slidenum">
              <a:rPr sz="3600" dirty="0">
                <a:solidFill>
                  <a:srgbClr val="888888"/>
                </a:solidFill>
                <a:latin typeface="Calibri"/>
                <a:cs typeface="Calibri"/>
              </a:rPr>
              <a:t>5</a:t>
            </a:fld>
            <a:endParaRPr sz="36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17598" y="8135873"/>
            <a:ext cx="3764279" cy="1716405"/>
          </a:xfrm>
          <a:custGeom>
            <a:avLst/>
            <a:gdLst/>
            <a:ahLst/>
            <a:cxnLst/>
            <a:rect l="l" t="t" r="r" b="b"/>
            <a:pathLst>
              <a:path w="3764279" h="1716404">
                <a:moveTo>
                  <a:pt x="0" y="0"/>
                </a:moveTo>
                <a:lnTo>
                  <a:pt x="2906267" y="0"/>
                </a:lnTo>
                <a:lnTo>
                  <a:pt x="3764279" y="858012"/>
                </a:lnTo>
                <a:lnTo>
                  <a:pt x="2906267" y="1716024"/>
                </a:lnTo>
                <a:lnTo>
                  <a:pt x="0" y="1716024"/>
                </a:lnTo>
                <a:lnTo>
                  <a:pt x="0" y="0"/>
                </a:lnTo>
                <a:close/>
              </a:path>
            </a:pathLst>
          </a:custGeom>
          <a:ln w="25908">
            <a:solidFill>
              <a:srgbClr val="385D89"/>
            </a:solidFill>
          </a:ln>
        </p:spPr>
        <p:txBody>
          <a:bodyPr wrap="square" lIns="0" tIns="0" rIns="0" bIns="0" rtlCol="0"/>
          <a:lstStyle/>
          <a:p>
            <a:endParaRPr/>
          </a:p>
        </p:txBody>
      </p:sp>
      <p:sp>
        <p:nvSpPr>
          <p:cNvPr id="3" name="object 3"/>
          <p:cNvSpPr/>
          <p:nvPr/>
        </p:nvSpPr>
        <p:spPr>
          <a:xfrm>
            <a:off x="7882128" y="1627632"/>
            <a:ext cx="0" cy="8660130"/>
          </a:xfrm>
          <a:custGeom>
            <a:avLst/>
            <a:gdLst/>
            <a:ahLst/>
            <a:cxnLst/>
            <a:rect l="l" t="t" r="r" b="b"/>
            <a:pathLst>
              <a:path h="8660130">
                <a:moveTo>
                  <a:pt x="0" y="0"/>
                </a:moveTo>
                <a:lnTo>
                  <a:pt x="0" y="8659978"/>
                </a:lnTo>
              </a:path>
            </a:pathLst>
          </a:custGeom>
          <a:ln w="12192">
            <a:solidFill>
              <a:srgbClr val="497DBA"/>
            </a:solidFill>
          </a:ln>
        </p:spPr>
        <p:txBody>
          <a:bodyPr wrap="square" lIns="0" tIns="0" rIns="0" bIns="0" rtlCol="0"/>
          <a:lstStyle/>
          <a:p>
            <a:endParaRPr/>
          </a:p>
        </p:txBody>
      </p:sp>
      <p:sp>
        <p:nvSpPr>
          <p:cNvPr id="4" name="object 4"/>
          <p:cNvSpPr txBox="1"/>
          <p:nvPr/>
        </p:nvSpPr>
        <p:spPr>
          <a:xfrm>
            <a:off x="2879598" y="876300"/>
            <a:ext cx="1602740" cy="345440"/>
          </a:xfrm>
          <a:prstGeom prst="rect">
            <a:avLst/>
          </a:prstGeom>
        </p:spPr>
        <p:txBody>
          <a:bodyPr vert="horz" wrap="square" lIns="0" tIns="12700" rIns="0" bIns="0" rtlCol="0">
            <a:spAutoFit/>
          </a:bodyPr>
          <a:lstStyle/>
          <a:p>
            <a:pPr marL="12700">
              <a:lnSpc>
                <a:spcPct val="100000"/>
              </a:lnSpc>
              <a:spcBef>
                <a:spcPts val="100"/>
              </a:spcBef>
            </a:pPr>
            <a:r>
              <a:rPr lang="kk-KZ" sz="2100" b="1" spc="-55" dirty="0">
                <a:solidFill>
                  <a:srgbClr val="525252"/>
                </a:solidFill>
                <a:latin typeface="Arial"/>
                <a:cs typeface="Arial"/>
              </a:rPr>
              <a:t>ҚАЗАҚСТАН</a:t>
            </a:r>
            <a:endParaRPr sz="2100" dirty="0">
              <a:latin typeface="Arial"/>
              <a:cs typeface="Arial"/>
            </a:endParaRPr>
          </a:p>
        </p:txBody>
      </p:sp>
      <p:pic>
        <p:nvPicPr>
          <p:cNvPr id="5" name="object 5"/>
          <p:cNvPicPr/>
          <p:nvPr/>
        </p:nvPicPr>
        <p:blipFill>
          <a:blip r:embed="rId2" cstate="print"/>
          <a:stretch>
            <a:fillRect/>
          </a:stretch>
        </p:blipFill>
        <p:spPr>
          <a:xfrm>
            <a:off x="2427732" y="1257300"/>
            <a:ext cx="2526792" cy="1141476"/>
          </a:xfrm>
          <a:prstGeom prst="rect">
            <a:avLst/>
          </a:prstGeom>
        </p:spPr>
      </p:pic>
      <p:pic>
        <p:nvPicPr>
          <p:cNvPr id="6" name="object 6"/>
          <p:cNvPicPr/>
          <p:nvPr/>
        </p:nvPicPr>
        <p:blipFill>
          <a:blip r:embed="rId3" cstate="print"/>
          <a:stretch>
            <a:fillRect/>
          </a:stretch>
        </p:blipFill>
        <p:spPr>
          <a:xfrm>
            <a:off x="5820155" y="8282940"/>
            <a:ext cx="1882139" cy="1406652"/>
          </a:xfrm>
          <a:prstGeom prst="rect">
            <a:avLst/>
          </a:prstGeom>
        </p:spPr>
      </p:pic>
      <p:sp>
        <p:nvSpPr>
          <p:cNvPr id="8" name="object 8"/>
          <p:cNvSpPr txBox="1"/>
          <p:nvPr/>
        </p:nvSpPr>
        <p:spPr>
          <a:xfrm>
            <a:off x="2314192" y="8309483"/>
            <a:ext cx="2710435" cy="1120820"/>
          </a:xfrm>
          <a:prstGeom prst="rect">
            <a:avLst/>
          </a:prstGeom>
        </p:spPr>
        <p:txBody>
          <a:bodyPr vert="horz" wrap="square" lIns="0" tIns="12700" rIns="0" bIns="0" rtlCol="0">
            <a:spAutoFit/>
          </a:bodyPr>
          <a:lstStyle/>
          <a:p>
            <a:pPr marR="5080" algn="ctr">
              <a:lnSpc>
                <a:spcPct val="100000"/>
              </a:lnSpc>
              <a:spcBef>
                <a:spcPts val="100"/>
              </a:spcBef>
            </a:pPr>
            <a:r>
              <a:rPr lang="kk-KZ" b="1" spc="-50">
                <a:solidFill>
                  <a:srgbClr val="FF0000"/>
                </a:solidFill>
                <a:latin typeface="Arial"/>
                <a:cs typeface="Arial"/>
              </a:rPr>
              <a:t>ЖДИ</a:t>
            </a:r>
            <a:r>
              <a:rPr lang="en-US" b="1" spc="-50" dirty="0">
                <a:solidFill>
                  <a:srgbClr val="FF0000"/>
                </a:solidFill>
                <a:latin typeface="Arial"/>
                <a:cs typeface="Arial"/>
              </a:rPr>
              <a:t> (INDEX) </a:t>
            </a:r>
            <a:r>
              <a:rPr lang="ru-RU" spc="-50" dirty="0" err="1">
                <a:latin typeface="Arial"/>
                <a:cs typeface="Arial"/>
              </a:rPr>
              <a:t>жоғары</a:t>
            </a:r>
            <a:r>
              <a:rPr lang="ru-RU" spc="-50" dirty="0">
                <a:latin typeface="Arial"/>
                <a:cs typeface="Arial"/>
              </a:rPr>
              <a:t> </a:t>
            </a:r>
            <a:r>
              <a:rPr lang="ru-RU" spc="-50" dirty="0" err="1">
                <a:latin typeface="Arial"/>
                <a:cs typeface="Arial"/>
              </a:rPr>
              <a:t>оқу</a:t>
            </a:r>
            <a:r>
              <a:rPr lang="ru-RU" spc="-50" dirty="0">
                <a:latin typeface="Arial"/>
                <a:cs typeface="Arial"/>
              </a:rPr>
              <a:t> </a:t>
            </a:r>
            <a:r>
              <a:rPr lang="ru-RU" spc="-50" dirty="0" err="1">
                <a:latin typeface="Arial"/>
                <a:cs typeface="Arial"/>
              </a:rPr>
              <a:t>орнына</a:t>
            </a:r>
            <a:r>
              <a:rPr lang="ru-RU" spc="-50" dirty="0">
                <a:latin typeface="Arial"/>
                <a:cs typeface="Arial"/>
              </a:rPr>
              <a:t> </a:t>
            </a:r>
            <a:r>
              <a:rPr lang="ru-RU" spc="-50" dirty="0" err="1">
                <a:latin typeface="Arial"/>
                <a:cs typeface="Arial"/>
              </a:rPr>
              <a:t>түсу</a:t>
            </a:r>
            <a:r>
              <a:rPr lang="ru-RU" spc="-50" dirty="0">
                <a:latin typeface="Arial"/>
                <a:cs typeface="Arial"/>
              </a:rPr>
              <a:t> </a:t>
            </a:r>
            <a:r>
              <a:rPr lang="ru-RU" spc="-50" dirty="0" err="1">
                <a:latin typeface="Arial"/>
                <a:cs typeface="Arial"/>
              </a:rPr>
              <a:t>кезінде</a:t>
            </a:r>
            <a:r>
              <a:rPr lang="ru-RU" spc="-50" dirty="0">
                <a:latin typeface="Arial"/>
                <a:cs typeface="Arial"/>
              </a:rPr>
              <a:t> </a:t>
            </a:r>
            <a:r>
              <a:rPr lang="ru-RU" spc="-50" dirty="0" err="1">
                <a:latin typeface="Arial"/>
                <a:cs typeface="Arial"/>
              </a:rPr>
              <a:t>ескерілетін</a:t>
            </a:r>
            <a:r>
              <a:rPr lang="ru-RU" spc="-50" dirty="0">
                <a:latin typeface="Arial"/>
                <a:cs typeface="Arial"/>
              </a:rPr>
              <a:t> </a:t>
            </a:r>
            <a:r>
              <a:rPr lang="ru-RU" spc="-50" dirty="0" err="1">
                <a:latin typeface="Arial"/>
                <a:cs typeface="Arial"/>
              </a:rPr>
              <a:t>аттестатқа</a:t>
            </a:r>
            <a:r>
              <a:rPr lang="ru-RU" spc="-50" dirty="0">
                <a:latin typeface="Arial"/>
                <a:cs typeface="Arial"/>
              </a:rPr>
              <a:t> </a:t>
            </a:r>
            <a:r>
              <a:rPr lang="ru-RU" spc="-50" dirty="0" err="1">
                <a:latin typeface="Arial"/>
                <a:cs typeface="Arial"/>
              </a:rPr>
              <a:t>қосымша</a:t>
            </a:r>
            <a:r>
              <a:rPr lang="ru-RU" spc="-50" dirty="0">
                <a:latin typeface="Arial"/>
                <a:cs typeface="Arial"/>
              </a:rPr>
              <a:t> </a:t>
            </a:r>
            <a:r>
              <a:rPr lang="ru-RU" spc="-50" dirty="0" err="1">
                <a:latin typeface="Arial"/>
                <a:cs typeface="Arial"/>
              </a:rPr>
              <a:t>болады</a:t>
            </a:r>
            <a:endParaRPr sz="1800" dirty="0">
              <a:latin typeface="Arial"/>
              <a:cs typeface="Arial"/>
            </a:endParaRPr>
          </a:p>
        </p:txBody>
      </p:sp>
      <p:sp>
        <p:nvSpPr>
          <p:cNvPr id="12" name="object 12"/>
          <p:cNvSpPr txBox="1"/>
          <p:nvPr/>
        </p:nvSpPr>
        <p:spPr>
          <a:xfrm>
            <a:off x="405790" y="2400300"/>
            <a:ext cx="7296503" cy="3596497"/>
          </a:xfrm>
          <a:prstGeom prst="rect">
            <a:avLst/>
          </a:prstGeom>
        </p:spPr>
        <p:txBody>
          <a:bodyPr vert="horz" wrap="square" lIns="0" tIns="127635" rIns="0" bIns="0" rtlCol="0">
            <a:spAutoFit/>
          </a:bodyPr>
          <a:lstStyle/>
          <a:p>
            <a:pPr marL="463550">
              <a:lnSpc>
                <a:spcPct val="100000"/>
              </a:lnSpc>
              <a:spcBef>
                <a:spcPts val="1005"/>
              </a:spcBef>
            </a:pPr>
            <a:r>
              <a:rPr sz="2400" b="1" spc="-15" dirty="0">
                <a:solidFill>
                  <a:srgbClr val="003757"/>
                </a:solidFill>
                <a:latin typeface="Segoe UI Semibold"/>
                <a:cs typeface="Segoe UI Semibold"/>
              </a:rPr>
              <a:t>2025</a:t>
            </a:r>
            <a:r>
              <a:rPr sz="2400" b="1" spc="-35" dirty="0">
                <a:solidFill>
                  <a:srgbClr val="003757"/>
                </a:solidFill>
                <a:latin typeface="Segoe UI Semibold"/>
                <a:cs typeface="Segoe UI Semibold"/>
              </a:rPr>
              <a:t> </a:t>
            </a:r>
            <a:r>
              <a:rPr lang="kk-KZ" sz="2400" b="1" spc="-30" dirty="0">
                <a:solidFill>
                  <a:srgbClr val="003757"/>
                </a:solidFill>
                <a:latin typeface="Segoe UI Semibold"/>
                <a:cs typeface="Segoe UI Semibold"/>
              </a:rPr>
              <a:t>жыл</a:t>
            </a:r>
            <a:r>
              <a:rPr sz="2400" b="1" spc="-30" dirty="0">
                <a:solidFill>
                  <a:srgbClr val="003757"/>
                </a:solidFill>
                <a:latin typeface="Segoe UI Semibold"/>
                <a:cs typeface="Segoe UI Semibold"/>
              </a:rPr>
              <a:t>:</a:t>
            </a:r>
            <a:endParaRPr sz="2400" dirty="0">
              <a:latin typeface="Segoe UI Semibold"/>
              <a:cs typeface="Segoe UI Semibold"/>
            </a:endParaRPr>
          </a:p>
          <a:p>
            <a:pPr marL="175260" indent="-163195">
              <a:lnSpc>
                <a:spcPct val="100000"/>
              </a:lnSpc>
              <a:spcBef>
                <a:spcPts val="800"/>
              </a:spcBef>
              <a:buChar char="-"/>
              <a:tabLst>
                <a:tab pos="175895" algn="l"/>
              </a:tabLst>
            </a:pPr>
            <a:r>
              <a:rPr lang="ru-RU" sz="2100" spc="-5" dirty="0" err="1">
                <a:latin typeface="Arial"/>
                <a:cs typeface="Arial"/>
              </a:rPr>
              <a:t>Балалар</a:t>
            </a:r>
            <a:r>
              <a:rPr lang="ru-RU" sz="2100" spc="-5" dirty="0">
                <a:latin typeface="Arial"/>
                <a:cs typeface="Arial"/>
              </a:rPr>
              <a:t> </a:t>
            </a:r>
            <a:r>
              <a:rPr lang="ru-RU" sz="2100" spc="-5" dirty="0" err="1">
                <a:latin typeface="Arial"/>
                <a:cs typeface="Arial"/>
              </a:rPr>
              <a:t>суицидінің</a:t>
            </a:r>
            <a:r>
              <a:rPr lang="ru-RU" sz="2100" spc="-5" dirty="0">
                <a:latin typeface="Arial"/>
                <a:cs typeface="Arial"/>
              </a:rPr>
              <a:t> 122 </a:t>
            </a:r>
            <a:r>
              <a:rPr lang="ru-RU" sz="2100" spc="-5" dirty="0" err="1">
                <a:latin typeface="Arial"/>
                <a:cs typeface="Arial"/>
              </a:rPr>
              <a:t>жағдайы</a:t>
            </a:r>
            <a:endParaRPr lang="ru-RU" sz="2100" spc="-5" dirty="0">
              <a:latin typeface="Arial"/>
              <a:cs typeface="Arial"/>
            </a:endParaRPr>
          </a:p>
          <a:p>
            <a:pPr marL="175260" indent="-163195">
              <a:lnSpc>
                <a:spcPct val="100000"/>
              </a:lnSpc>
              <a:spcBef>
                <a:spcPts val="800"/>
              </a:spcBef>
              <a:buChar char="-"/>
              <a:tabLst>
                <a:tab pos="175895" algn="l"/>
              </a:tabLst>
            </a:pPr>
            <a:r>
              <a:rPr lang="ru-RU" sz="2100" spc="-5" dirty="0" err="1">
                <a:latin typeface="Arial"/>
                <a:cs typeface="Arial"/>
              </a:rPr>
              <a:t>Оқушылардың</a:t>
            </a:r>
            <a:r>
              <a:rPr lang="ru-RU" sz="2100" spc="-5" dirty="0">
                <a:latin typeface="Arial"/>
                <a:cs typeface="Arial"/>
              </a:rPr>
              <a:t> 66 % - ы </a:t>
            </a:r>
            <a:r>
              <a:rPr lang="ru-RU" sz="2100" spc="-5" dirty="0" err="1">
                <a:latin typeface="Arial"/>
                <a:cs typeface="Arial"/>
              </a:rPr>
              <a:t>зорлық-зомбылыққа</a:t>
            </a:r>
            <a:r>
              <a:rPr lang="ru-RU" sz="2100" spc="-5" dirty="0">
                <a:latin typeface="Arial"/>
                <a:cs typeface="Arial"/>
              </a:rPr>
              <a:t> тап </a:t>
            </a:r>
            <a:r>
              <a:rPr lang="ru-RU" sz="2100" spc="-5" dirty="0" err="1">
                <a:latin typeface="Arial"/>
                <a:cs typeface="Arial"/>
              </a:rPr>
              <a:t>болады</a:t>
            </a:r>
            <a:r>
              <a:rPr lang="ru-RU" sz="2100" spc="-5" dirty="0">
                <a:latin typeface="Arial"/>
                <a:cs typeface="Arial"/>
              </a:rPr>
              <a:t> (</a:t>
            </a:r>
            <a:r>
              <a:rPr lang="ru-RU" sz="2100" spc="-5" dirty="0" err="1">
                <a:latin typeface="Arial"/>
                <a:cs typeface="Arial"/>
              </a:rPr>
              <a:t>ауызша</a:t>
            </a:r>
            <a:r>
              <a:rPr lang="ru-RU" sz="2100" spc="-5" dirty="0">
                <a:latin typeface="Arial"/>
                <a:cs typeface="Arial"/>
              </a:rPr>
              <a:t>, </a:t>
            </a:r>
            <a:r>
              <a:rPr lang="ru-RU" sz="2100" spc="-5" dirty="0" err="1">
                <a:latin typeface="Arial"/>
                <a:cs typeface="Arial"/>
              </a:rPr>
              <a:t>физикалық</a:t>
            </a:r>
            <a:r>
              <a:rPr lang="ru-RU" sz="2100" spc="-5" dirty="0">
                <a:latin typeface="Arial"/>
                <a:cs typeface="Arial"/>
              </a:rPr>
              <a:t>, </a:t>
            </a:r>
            <a:r>
              <a:rPr lang="ru-RU" sz="2100" spc="-5" dirty="0" err="1">
                <a:latin typeface="Arial"/>
                <a:cs typeface="Arial"/>
              </a:rPr>
              <a:t>психологиялық</a:t>
            </a:r>
            <a:r>
              <a:rPr lang="ru-RU" sz="2100" spc="-5" dirty="0">
                <a:latin typeface="Arial"/>
                <a:cs typeface="Arial"/>
              </a:rPr>
              <a:t>)</a:t>
            </a:r>
          </a:p>
          <a:p>
            <a:pPr marL="175260" indent="-163195">
              <a:lnSpc>
                <a:spcPct val="100000"/>
              </a:lnSpc>
              <a:spcBef>
                <a:spcPts val="800"/>
              </a:spcBef>
              <a:buChar char="-"/>
              <a:tabLst>
                <a:tab pos="175895" algn="l"/>
              </a:tabLst>
            </a:pPr>
            <a:r>
              <a:rPr lang="ru-RU" sz="2100" spc="-5" dirty="0">
                <a:latin typeface="Arial"/>
                <a:cs typeface="Arial"/>
              </a:rPr>
              <a:t>⅓ </a:t>
            </a:r>
            <a:r>
              <a:rPr lang="ru-RU" sz="2100" spc="-5" dirty="0" err="1">
                <a:latin typeface="Arial"/>
                <a:cs typeface="Arial"/>
              </a:rPr>
              <a:t>Қорқыту</a:t>
            </a:r>
            <a:r>
              <a:rPr lang="ru-RU" sz="2100" spc="-5" dirty="0">
                <a:latin typeface="Arial"/>
                <a:cs typeface="Arial"/>
              </a:rPr>
              <a:t> </a:t>
            </a:r>
            <a:r>
              <a:rPr lang="ru-RU" sz="2100" spc="-5" dirty="0" err="1">
                <a:latin typeface="Arial"/>
                <a:cs typeface="Arial"/>
              </a:rPr>
              <a:t>жағдайлары</a:t>
            </a:r>
            <a:r>
              <a:rPr lang="ru-RU" sz="2100" spc="-5" dirty="0">
                <a:latin typeface="Arial"/>
                <a:cs typeface="Arial"/>
              </a:rPr>
              <a:t> </a:t>
            </a:r>
            <a:r>
              <a:rPr lang="ru-RU" sz="2100" spc="-5" dirty="0" err="1">
                <a:latin typeface="Arial"/>
                <a:cs typeface="Arial"/>
              </a:rPr>
              <a:t>мектеп</a:t>
            </a:r>
            <a:r>
              <a:rPr lang="ru-RU" sz="2100" spc="-5" dirty="0">
                <a:latin typeface="Arial"/>
                <a:cs typeface="Arial"/>
              </a:rPr>
              <a:t> </a:t>
            </a:r>
            <a:r>
              <a:rPr lang="ru-RU" sz="2100" spc="-5" dirty="0" err="1">
                <a:latin typeface="Arial"/>
                <a:cs typeface="Arial"/>
              </a:rPr>
              <a:t>тарапынан</a:t>
            </a:r>
            <a:r>
              <a:rPr lang="ru-RU" sz="2100" spc="-5" dirty="0">
                <a:latin typeface="Arial"/>
                <a:cs typeface="Arial"/>
              </a:rPr>
              <a:t> </a:t>
            </a:r>
            <a:r>
              <a:rPr lang="ru-RU" sz="2100" spc="-5" dirty="0" err="1">
                <a:latin typeface="Arial"/>
                <a:cs typeface="Arial"/>
              </a:rPr>
              <a:t>ресми</a:t>
            </a:r>
            <a:r>
              <a:rPr lang="ru-RU" sz="2100" spc="-5" dirty="0">
                <a:latin typeface="Arial"/>
                <a:cs typeface="Arial"/>
              </a:rPr>
              <a:t> </a:t>
            </a:r>
            <a:r>
              <a:rPr lang="ru-RU" sz="2100" spc="-5" dirty="0" err="1">
                <a:latin typeface="Arial"/>
                <a:cs typeface="Arial"/>
              </a:rPr>
              <a:t>жауап</a:t>
            </a:r>
            <a:r>
              <a:rPr lang="ru-RU" sz="2100" spc="-5" dirty="0">
                <a:latin typeface="Arial"/>
                <a:cs typeface="Arial"/>
              </a:rPr>
              <a:t> </a:t>
            </a:r>
            <a:r>
              <a:rPr lang="ru-RU" sz="2100" spc="-5" dirty="0" err="1">
                <a:latin typeface="Arial"/>
                <a:cs typeface="Arial"/>
              </a:rPr>
              <a:t>алады</a:t>
            </a:r>
            <a:endParaRPr lang="ru-RU" sz="2100" spc="-5" dirty="0">
              <a:latin typeface="Arial"/>
              <a:cs typeface="Arial"/>
            </a:endParaRPr>
          </a:p>
          <a:p>
            <a:pPr marL="175260" indent="-163195">
              <a:lnSpc>
                <a:spcPct val="100000"/>
              </a:lnSpc>
              <a:spcBef>
                <a:spcPts val="800"/>
              </a:spcBef>
              <a:buChar char="-"/>
              <a:tabLst>
                <a:tab pos="175895" algn="l"/>
              </a:tabLst>
            </a:pPr>
            <a:r>
              <a:rPr lang="ru-RU" sz="2100" spc="-5" dirty="0">
                <a:latin typeface="Arial"/>
                <a:cs typeface="Arial"/>
              </a:rPr>
              <a:t>202 </a:t>
            </a:r>
            <a:r>
              <a:rPr lang="ru-RU" sz="2100" spc="-5" dirty="0" err="1">
                <a:latin typeface="Arial"/>
                <a:cs typeface="Arial"/>
              </a:rPr>
              <a:t>әкімшілік</a:t>
            </a:r>
            <a:r>
              <a:rPr lang="ru-RU" sz="2100" spc="-5" dirty="0">
                <a:latin typeface="Arial"/>
                <a:cs typeface="Arial"/>
              </a:rPr>
              <a:t> </a:t>
            </a:r>
            <a:r>
              <a:rPr lang="ru-RU" sz="2100" spc="-5" dirty="0" err="1">
                <a:latin typeface="Arial"/>
                <a:cs typeface="Arial"/>
              </a:rPr>
              <a:t>жаза</a:t>
            </a:r>
            <a:endParaRPr lang="ru-RU" sz="2100" spc="-5" dirty="0">
              <a:latin typeface="Arial"/>
              <a:cs typeface="Arial"/>
            </a:endParaRPr>
          </a:p>
          <a:p>
            <a:pPr marL="175260" indent="-163195">
              <a:lnSpc>
                <a:spcPct val="100000"/>
              </a:lnSpc>
              <a:spcBef>
                <a:spcPts val="800"/>
              </a:spcBef>
              <a:buChar char="-"/>
              <a:tabLst>
                <a:tab pos="175895" algn="l"/>
              </a:tabLst>
            </a:pPr>
            <a:r>
              <a:rPr lang="ru-RU" sz="2100" spc="-5" dirty="0" err="1">
                <a:latin typeface="Arial"/>
                <a:cs typeface="Arial"/>
              </a:rPr>
              <a:t>күн</a:t>
            </a:r>
            <a:r>
              <a:rPr lang="ru-RU" sz="2100" spc="-5" dirty="0">
                <a:latin typeface="Arial"/>
                <a:cs typeface="Arial"/>
              </a:rPr>
              <a:t> </a:t>
            </a:r>
            <a:r>
              <a:rPr lang="ru-RU" sz="2100" spc="-5" dirty="0" err="1">
                <a:latin typeface="Arial"/>
                <a:cs typeface="Arial"/>
              </a:rPr>
              <a:t>сайын</a:t>
            </a:r>
            <a:r>
              <a:rPr lang="ru-RU" sz="2100" spc="-5" dirty="0">
                <a:latin typeface="Arial"/>
                <a:cs typeface="Arial"/>
              </a:rPr>
              <a:t> </a:t>
            </a:r>
            <a:r>
              <a:rPr lang="ru-RU" sz="2100" spc="-5" dirty="0" err="1">
                <a:latin typeface="Arial"/>
                <a:cs typeface="Arial"/>
              </a:rPr>
              <a:t>құмар</a:t>
            </a:r>
            <a:r>
              <a:rPr lang="ru-RU" sz="2100" spc="-5" dirty="0">
                <a:latin typeface="Arial"/>
                <a:cs typeface="Arial"/>
              </a:rPr>
              <a:t> </a:t>
            </a:r>
            <a:r>
              <a:rPr lang="ru-RU" sz="2100" spc="-5" dirty="0" err="1">
                <a:latin typeface="Arial"/>
                <a:cs typeface="Arial"/>
              </a:rPr>
              <a:t>ойындарға</a:t>
            </a:r>
            <a:r>
              <a:rPr lang="ru-RU" sz="2100" spc="-5" dirty="0">
                <a:latin typeface="Arial"/>
                <a:cs typeface="Arial"/>
              </a:rPr>
              <a:t> </a:t>
            </a:r>
            <a:r>
              <a:rPr lang="ru-RU" sz="2100" spc="-5" dirty="0" err="1">
                <a:latin typeface="Arial"/>
                <a:cs typeface="Arial"/>
              </a:rPr>
              <a:t>және</a:t>
            </a:r>
            <a:r>
              <a:rPr lang="ru-RU" sz="2100" spc="-5" dirty="0">
                <a:latin typeface="Arial"/>
                <a:cs typeface="Arial"/>
              </a:rPr>
              <a:t> </a:t>
            </a:r>
            <a:r>
              <a:rPr lang="ru-RU" sz="2100" spc="-5" dirty="0" err="1">
                <a:latin typeface="Arial"/>
                <a:cs typeface="Arial"/>
              </a:rPr>
              <a:t>синт</a:t>
            </a:r>
            <a:r>
              <a:rPr lang="ru-RU" sz="2100" spc="-5" dirty="0">
                <a:latin typeface="Arial"/>
                <a:cs typeface="Arial"/>
              </a:rPr>
              <a:t>. </a:t>
            </a:r>
            <a:r>
              <a:rPr lang="ru-RU" sz="2100" spc="-5" dirty="0" err="1">
                <a:latin typeface="Arial"/>
                <a:cs typeface="Arial"/>
              </a:rPr>
              <a:t>нашақорлық</a:t>
            </a:r>
            <a:r>
              <a:rPr lang="ru-RU" sz="2100" spc="-5" dirty="0">
                <a:latin typeface="Arial"/>
                <a:cs typeface="Arial"/>
              </a:rPr>
              <a:t> </a:t>
            </a:r>
            <a:r>
              <a:rPr lang="ru-RU" sz="2100" spc="-5" dirty="0" err="1">
                <a:latin typeface="Arial"/>
                <a:cs typeface="Arial"/>
              </a:rPr>
              <a:t>тәуелді</a:t>
            </a:r>
            <a:r>
              <a:rPr lang="ru-RU" sz="2100" spc="-5" dirty="0">
                <a:latin typeface="Arial"/>
                <a:cs typeface="Arial"/>
              </a:rPr>
              <a:t> </a:t>
            </a:r>
            <a:r>
              <a:rPr lang="ru-RU" sz="2100" spc="-5" dirty="0" err="1">
                <a:latin typeface="Arial"/>
                <a:cs typeface="Arial"/>
              </a:rPr>
              <a:t>балаларда</a:t>
            </a:r>
            <a:r>
              <a:rPr lang="ru-RU" sz="2100" spc="-5" dirty="0">
                <a:latin typeface="Arial"/>
                <a:cs typeface="Arial"/>
              </a:rPr>
              <a:t> </a:t>
            </a:r>
            <a:r>
              <a:rPr lang="ru-RU" sz="2100" spc="-5" dirty="0" err="1">
                <a:latin typeface="Arial"/>
                <a:cs typeface="Arial"/>
              </a:rPr>
              <a:t>өседі</a:t>
            </a:r>
            <a:endParaRPr lang="ru-RU" sz="2100" spc="-5" dirty="0">
              <a:latin typeface="Arial"/>
              <a:cs typeface="Arial"/>
            </a:endParaRPr>
          </a:p>
        </p:txBody>
      </p:sp>
      <p:sp>
        <p:nvSpPr>
          <p:cNvPr id="13" name="object 13"/>
          <p:cNvSpPr txBox="1"/>
          <p:nvPr/>
        </p:nvSpPr>
        <p:spPr>
          <a:xfrm>
            <a:off x="810869" y="6690106"/>
            <a:ext cx="5829935" cy="1256754"/>
          </a:xfrm>
          <a:prstGeom prst="rect">
            <a:avLst/>
          </a:prstGeom>
        </p:spPr>
        <p:txBody>
          <a:bodyPr vert="horz" wrap="square" lIns="0" tIns="12700" rIns="0" bIns="0" rtlCol="0">
            <a:spAutoFit/>
          </a:bodyPr>
          <a:lstStyle/>
          <a:p>
            <a:pPr marL="175895" algn="ctr">
              <a:lnSpc>
                <a:spcPts val="2405"/>
              </a:lnSpc>
              <a:spcBef>
                <a:spcPts val="100"/>
              </a:spcBef>
            </a:pPr>
            <a:r>
              <a:rPr lang="ru-RU" sz="2100" b="1" u="heavy" spc="-10" dirty="0" err="1">
                <a:solidFill>
                  <a:srgbClr val="001F5F"/>
                </a:solidFill>
                <a:uFill>
                  <a:solidFill>
                    <a:srgbClr val="001F5F"/>
                  </a:solidFill>
                </a:uFill>
                <a:latin typeface="Arial"/>
                <a:cs typeface="Arial"/>
              </a:rPr>
              <a:t>Қосымша</a:t>
            </a:r>
            <a:r>
              <a:rPr lang="ru-RU" sz="2100" b="1" u="heavy" spc="-10" dirty="0">
                <a:solidFill>
                  <a:srgbClr val="001F5F"/>
                </a:solidFill>
                <a:uFill>
                  <a:solidFill>
                    <a:srgbClr val="001F5F"/>
                  </a:solidFill>
                </a:uFill>
                <a:latin typeface="Arial"/>
                <a:cs typeface="Arial"/>
              </a:rPr>
              <a:t> </a:t>
            </a:r>
            <a:r>
              <a:rPr lang="ru-RU" sz="2100" b="1" u="heavy" spc="-10" dirty="0" err="1">
                <a:solidFill>
                  <a:srgbClr val="001F5F"/>
                </a:solidFill>
                <a:uFill>
                  <a:solidFill>
                    <a:srgbClr val="001F5F"/>
                  </a:solidFill>
                </a:uFill>
                <a:latin typeface="Arial"/>
                <a:cs typeface="Arial"/>
              </a:rPr>
              <a:t>білім</a:t>
            </a:r>
            <a:r>
              <a:rPr lang="ru-RU" sz="2100" b="1" u="heavy" spc="-10" dirty="0">
                <a:solidFill>
                  <a:srgbClr val="001F5F"/>
                </a:solidFill>
                <a:uFill>
                  <a:solidFill>
                    <a:srgbClr val="001F5F"/>
                  </a:solidFill>
                </a:uFill>
                <a:latin typeface="Arial"/>
                <a:cs typeface="Arial"/>
              </a:rPr>
              <a:t> </a:t>
            </a:r>
            <a:r>
              <a:rPr lang="ru-RU" sz="2100" b="1" u="heavy" spc="-10" dirty="0" err="1">
                <a:solidFill>
                  <a:srgbClr val="001F5F"/>
                </a:solidFill>
                <a:uFill>
                  <a:solidFill>
                    <a:srgbClr val="001F5F"/>
                  </a:solidFill>
                </a:uFill>
                <a:latin typeface="Arial"/>
                <a:cs typeface="Arial"/>
              </a:rPr>
              <a:t>берудің</a:t>
            </a:r>
            <a:r>
              <a:rPr lang="ru-RU" sz="2100" b="1" u="heavy" spc="-10" dirty="0">
                <a:solidFill>
                  <a:srgbClr val="001F5F"/>
                </a:solidFill>
                <a:uFill>
                  <a:solidFill>
                    <a:srgbClr val="001F5F"/>
                  </a:solidFill>
                </a:uFill>
                <a:latin typeface="Arial"/>
                <a:cs typeface="Arial"/>
              </a:rPr>
              <a:t> </a:t>
            </a:r>
            <a:r>
              <a:rPr lang="ru-RU" sz="2100" b="1" u="heavy" spc="-10" dirty="0" err="1">
                <a:solidFill>
                  <a:srgbClr val="001F5F"/>
                </a:solidFill>
                <a:uFill>
                  <a:solidFill>
                    <a:srgbClr val="001F5F"/>
                  </a:solidFill>
                </a:uFill>
                <a:latin typeface="Arial"/>
                <a:cs typeface="Arial"/>
              </a:rPr>
              <a:t>жаңа</a:t>
            </a:r>
            <a:r>
              <a:rPr lang="ru-RU" sz="2100" b="1" u="heavy" spc="-10" dirty="0">
                <a:solidFill>
                  <a:srgbClr val="001F5F"/>
                </a:solidFill>
                <a:uFill>
                  <a:solidFill>
                    <a:srgbClr val="001F5F"/>
                  </a:solidFill>
                </a:uFill>
                <a:latin typeface="Arial"/>
                <a:cs typeface="Arial"/>
              </a:rPr>
              <a:t> </a:t>
            </a:r>
            <a:r>
              <a:rPr lang="ru-RU" sz="2100" b="1" u="heavy" spc="-10" dirty="0" err="1">
                <a:solidFill>
                  <a:srgbClr val="001F5F"/>
                </a:solidFill>
                <a:uFill>
                  <a:solidFill>
                    <a:srgbClr val="001F5F"/>
                  </a:solidFill>
                </a:uFill>
                <a:latin typeface="Arial"/>
                <a:cs typeface="Arial"/>
              </a:rPr>
              <a:t>парадигмасы</a:t>
            </a:r>
            <a:endParaRPr lang="ru-RU" sz="2100" b="1" u="heavy" spc="-10" dirty="0">
              <a:solidFill>
                <a:srgbClr val="001F5F"/>
              </a:solidFill>
              <a:uFill>
                <a:solidFill>
                  <a:srgbClr val="001F5F"/>
                </a:solidFill>
              </a:uFill>
              <a:latin typeface="Arial"/>
              <a:cs typeface="Arial"/>
            </a:endParaRPr>
          </a:p>
          <a:p>
            <a:pPr marL="175895" algn="ctr">
              <a:lnSpc>
                <a:spcPts val="2405"/>
              </a:lnSpc>
              <a:spcBef>
                <a:spcPts val="100"/>
              </a:spcBef>
            </a:pPr>
            <a:r>
              <a:rPr lang="ru-RU" sz="2100" spc="-15" dirty="0" err="1">
                <a:latin typeface="Arial"/>
                <a:cs typeface="Arial"/>
              </a:rPr>
              <a:t>қосымша</a:t>
            </a:r>
            <a:r>
              <a:rPr lang="ru-RU" sz="2100" spc="-15" dirty="0">
                <a:latin typeface="Arial"/>
                <a:cs typeface="Arial"/>
              </a:rPr>
              <a:t> </a:t>
            </a:r>
            <a:r>
              <a:rPr lang="ru-RU" sz="2100" spc="-15" dirty="0" err="1">
                <a:latin typeface="Arial"/>
                <a:cs typeface="Arial"/>
              </a:rPr>
              <a:t>білім</a:t>
            </a:r>
            <a:r>
              <a:rPr lang="ru-RU" sz="2100" spc="-15" dirty="0">
                <a:latin typeface="Arial"/>
                <a:cs typeface="Arial"/>
              </a:rPr>
              <a:t> беру </a:t>
            </a:r>
            <a:r>
              <a:rPr lang="ru-RU" sz="2100" spc="-15" dirty="0" err="1">
                <a:latin typeface="Arial"/>
                <a:cs typeface="Arial"/>
              </a:rPr>
              <a:t>әлеуетін</a:t>
            </a:r>
            <a:r>
              <a:rPr lang="ru-RU" sz="2100" spc="-15" dirty="0">
                <a:latin typeface="Arial"/>
                <a:cs typeface="Arial"/>
              </a:rPr>
              <a:t> </a:t>
            </a:r>
            <a:r>
              <a:rPr lang="ru-RU" sz="2100" spc="-15" dirty="0" err="1">
                <a:latin typeface="Arial"/>
                <a:cs typeface="Arial"/>
              </a:rPr>
              <a:t>пайдаланубалалардың</a:t>
            </a:r>
            <a:r>
              <a:rPr lang="ru-RU" sz="2100" spc="-15" dirty="0">
                <a:latin typeface="Arial"/>
                <a:cs typeface="Arial"/>
              </a:rPr>
              <a:t> </a:t>
            </a:r>
            <a:r>
              <a:rPr lang="ru-RU" sz="2100" spc="-15" dirty="0" err="1">
                <a:latin typeface="Arial"/>
                <a:cs typeface="Arial"/>
              </a:rPr>
              <a:t>дамуы</a:t>
            </a:r>
            <a:r>
              <a:rPr lang="ru-RU" sz="2100" spc="-15" dirty="0">
                <a:latin typeface="Arial"/>
                <a:cs typeface="Arial"/>
              </a:rPr>
              <a:t> мен </a:t>
            </a:r>
            <a:r>
              <a:rPr lang="ru-RU" sz="2100" spc="-15" dirty="0" err="1">
                <a:latin typeface="Arial"/>
                <a:cs typeface="Arial"/>
              </a:rPr>
              <a:t>әл-ауқатының</a:t>
            </a:r>
            <a:r>
              <a:rPr lang="ru-RU" sz="2100" spc="-15" dirty="0">
                <a:latin typeface="Arial"/>
                <a:cs typeface="Arial"/>
              </a:rPr>
              <a:t> </a:t>
            </a:r>
            <a:r>
              <a:rPr lang="ru-RU" sz="2100" spc="-15" dirty="0" err="1">
                <a:latin typeface="Arial"/>
                <a:cs typeface="Arial"/>
              </a:rPr>
              <a:t>негізі</a:t>
            </a:r>
            <a:r>
              <a:rPr lang="ru-RU" sz="2100" spc="-15" dirty="0">
                <a:latin typeface="Arial"/>
                <a:cs typeface="Arial"/>
              </a:rPr>
              <a:t> </a:t>
            </a:r>
            <a:r>
              <a:rPr lang="ru-RU" sz="2100" spc="-15" dirty="0" err="1">
                <a:latin typeface="Arial"/>
                <a:cs typeface="Arial"/>
              </a:rPr>
              <a:t>ретінде</a:t>
            </a:r>
            <a:endParaRPr sz="2100" dirty="0">
              <a:latin typeface="Arial"/>
              <a:cs typeface="Arial"/>
            </a:endParaRPr>
          </a:p>
        </p:txBody>
      </p:sp>
      <p:pic>
        <p:nvPicPr>
          <p:cNvPr id="14" name="object 14"/>
          <p:cNvPicPr/>
          <p:nvPr/>
        </p:nvPicPr>
        <p:blipFill>
          <a:blip r:embed="rId4" cstate="print"/>
          <a:stretch>
            <a:fillRect/>
          </a:stretch>
        </p:blipFill>
        <p:spPr>
          <a:xfrm>
            <a:off x="568451" y="6053328"/>
            <a:ext cx="6152388" cy="537972"/>
          </a:xfrm>
          <a:prstGeom prst="rect">
            <a:avLst/>
          </a:prstGeom>
        </p:spPr>
      </p:pic>
      <p:pic>
        <p:nvPicPr>
          <p:cNvPr id="15" name="object 15"/>
          <p:cNvPicPr/>
          <p:nvPr/>
        </p:nvPicPr>
        <p:blipFill>
          <a:blip r:embed="rId5" cstate="print"/>
          <a:stretch>
            <a:fillRect/>
          </a:stretch>
        </p:blipFill>
        <p:spPr>
          <a:xfrm>
            <a:off x="152400" y="33528"/>
            <a:ext cx="1139952" cy="1126235"/>
          </a:xfrm>
          <a:prstGeom prst="rect">
            <a:avLst/>
          </a:prstGeom>
        </p:spPr>
      </p:pic>
      <p:grpSp>
        <p:nvGrpSpPr>
          <p:cNvPr id="16" name="object 16"/>
          <p:cNvGrpSpPr/>
          <p:nvPr/>
        </p:nvGrpSpPr>
        <p:grpSpPr>
          <a:xfrm>
            <a:off x="8234171" y="1548383"/>
            <a:ext cx="9538970" cy="1283335"/>
            <a:chOff x="8234171" y="1548383"/>
            <a:chExt cx="9538970" cy="1283335"/>
          </a:xfrm>
        </p:grpSpPr>
        <p:sp>
          <p:nvSpPr>
            <p:cNvPr id="17" name="object 17"/>
            <p:cNvSpPr/>
            <p:nvPr/>
          </p:nvSpPr>
          <p:spPr>
            <a:xfrm>
              <a:off x="8248649" y="1562861"/>
              <a:ext cx="9509760" cy="1254760"/>
            </a:xfrm>
            <a:custGeom>
              <a:avLst/>
              <a:gdLst/>
              <a:ahLst/>
              <a:cxnLst/>
              <a:rect l="l" t="t" r="r" b="b"/>
              <a:pathLst>
                <a:path w="9509760" h="1254760">
                  <a:moveTo>
                    <a:pt x="9300717" y="0"/>
                  </a:moveTo>
                  <a:lnTo>
                    <a:pt x="209042" y="0"/>
                  </a:lnTo>
                  <a:lnTo>
                    <a:pt x="161113" y="5521"/>
                  </a:lnTo>
                  <a:lnTo>
                    <a:pt x="117113" y="21248"/>
                  </a:lnTo>
                  <a:lnTo>
                    <a:pt x="78300" y="45926"/>
                  </a:lnTo>
                  <a:lnTo>
                    <a:pt x="45926" y="78300"/>
                  </a:lnTo>
                  <a:lnTo>
                    <a:pt x="21248" y="117113"/>
                  </a:lnTo>
                  <a:lnTo>
                    <a:pt x="5521" y="161113"/>
                  </a:lnTo>
                  <a:lnTo>
                    <a:pt x="0" y="209042"/>
                  </a:lnTo>
                  <a:lnTo>
                    <a:pt x="0" y="1045210"/>
                  </a:lnTo>
                  <a:lnTo>
                    <a:pt x="5521" y="1093138"/>
                  </a:lnTo>
                  <a:lnTo>
                    <a:pt x="21248" y="1137138"/>
                  </a:lnTo>
                  <a:lnTo>
                    <a:pt x="45926" y="1175951"/>
                  </a:lnTo>
                  <a:lnTo>
                    <a:pt x="78300" y="1208325"/>
                  </a:lnTo>
                  <a:lnTo>
                    <a:pt x="117113" y="1233003"/>
                  </a:lnTo>
                  <a:lnTo>
                    <a:pt x="161113" y="1248730"/>
                  </a:lnTo>
                  <a:lnTo>
                    <a:pt x="209042" y="1254252"/>
                  </a:lnTo>
                  <a:lnTo>
                    <a:pt x="9300717" y="1254252"/>
                  </a:lnTo>
                  <a:lnTo>
                    <a:pt x="9348646" y="1248730"/>
                  </a:lnTo>
                  <a:lnTo>
                    <a:pt x="9392646" y="1233003"/>
                  </a:lnTo>
                  <a:lnTo>
                    <a:pt x="9431459" y="1208325"/>
                  </a:lnTo>
                  <a:lnTo>
                    <a:pt x="9463833" y="1175951"/>
                  </a:lnTo>
                  <a:lnTo>
                    <a:pt x="9488511" y="1137138"/>
                  </a:lnTo>
                  <a:lnTo>
                    <a:pt x="9504238" y="1093138"/>
                  </a:lnTo>
                  <a:lnTo>
                    <a:pt x="9509760" y="1045210"/>
                  </a:lnTo>
                  <a:lnTo>
                    <a:pt x="9509760" y="209042"/>
                  </a:lnTo>
                  <a:lnTo>
                    <a:pt x="9504238" y="161113"/>
                  </a:lnTo>
                  <a:lnTo>
                    <a:pt x="9488511" y="117113"/>
                  </a:lnTo>
                  <a:lnTo>
                    <a:pt x="9463833" y="78300"/>
                  </a:lnTo>
                  <a:lnTo>
                    <a:pt x="9431459" y="45926"/>
                  </a:lnTo>
                  <a:lnTo>
                    <a:pt x="9392646" y="21248"/>
                  </a:lnTo>
                  <a:lnTo>
                    <a:pt x="9348646" y="5521"/>
                  </a:lnTo>
                  <a:lnTo>
                    <a:pt x="9300717" y="0"/>
                  </a:lnTo>
                  <a:close/>
                </a:path>
              </a:pathLst>
            </a:custGeom>
            <a:solidFill>
              <a:srgbClr val="DCE6F1"/>
            </a:solidFill>
          </p:spPr>
          <p:txBody>
            <a:bodyPr wrap="square" lIns="0" tIns="0" rIns="0" bIns="0" rtlCol="0"/>
            <a:lstStyle/>
            <a:p>
              <a:endParaRPr/>
            </a:p>
          </p:txBody>
        </p:sp>
        <p:sp>
          <p:nvSpPr>
            <p:cNvPr id="18" name="object 18"/>
            <p:cNvSpPr/>
            <p:nvPr/>
          </p:nvSpPr>
          <p:spPr>
            <a:xfrm>
              <a:off x="8248649" y="1562861"/>
              <a:ext cx="9509760" cy="1254760"/>
            </a:xfrm>
            <a:custGeom>
              <a:avLst/>
              <a:gdLst/>
              <a:ahLst/>
              <a:cxnLst/>
              <a:rect l="l" t="t" r="r" b="b"/>
              <a:pathLst>
                <a:path w="9509760" h="1254760">
                  <a:moveTo>
                    <a:pt x="0" y="209042"/>
                  </a:moveTo>
                  <a:lnTo>
                    <a:pt x="5521" y="161113"/>
                  </a:lnTo>
                  <a:lnTo>
                    <a:pt x="21248" y="117113"/>
                  </a:lnTo>
                  <a:lnTo>
                    <a:pt x="45926" y="78300"/>
                  </a:lnTo>
                  <a:lnTo>
                    <a:pt x="78300" y="45926"/>
                  </a:lnTo>
                  <a:lnTo>
                    <a:pt x="117113" y="21248"/>
                  </a:lnTo>
                  <a:lnTo>
                    <a:pt x="161113" y="5521"/>
                  </a:lnTo>
                  <a:lnTo>
                    <a:pt x="209042" y="0"/>
                  </a:lnTo>
                  <a:lnTo>
                    <a:pt x="9300717" y="0"/>
                  </a:lnTo>
                  <a:lnTo>
                    <a:pt x="9348646" y="5521"/>
                  </a:lnTo>
                  <a:lnTo>
                    <a:pt x="9392646" y="21248"/>
                  </a:lnTo>
                  <a:lnTo>
                    <a:pt x="9431459" y="45926"/>
                  </a:lnTo>
                  <a:lnTo>
                    <a:pt x="9463833" y="78300"/>
                  </a:lnTo>
                  <a:lnTo>
                    <a:pt x="9488511" y="117113"/>
                  </a:lnTo>
                  <a:lnTo>
                    <a:pt x="9504238" y="161113"/>
                  </a:lnTo>
                  <a:lnTo>
                    <a:pt x="9509760" y="209042"/>
                  </a:lnTo>
                  <a:lnTo>
                    <a:pt x="9509760" y="1045210"/>
                  </a:lnTo>
                  <a:lnTo>
                    <a:pt x="9504238" y="1093138"/>
                  </a:lnTo>
                  <a:lnTo>
                    <a:pt x="9488511" y="1137138"/>
                  </a:lnTo>
                  <a:lnTo>
                    <a:pt x="9463833" y="1175951"/>
                  </a:lnTo>
                  <a:lnTo>
                    <a:pt x="9431459" y="1208325"/>
                  </a:lnTo>
                  <a:lnTo>
                    <a:pt x="9392646" y="1233003"/>
                  </a:lnTo>
                  <a:lnTo>
                    <a:pt x="9348646" y="1248730"/>
                  </a:lnTo>
                  <a:lnTo>
                    <a:pt x="9300717" y="1254252"/>
                  </a:lnTo>
                  <a:lnTo>
                    <a:pt x="209042" y="1254252"/>
                  </a:lnTo>
                  <a:lnTo>
                    <a:pt x="161113" y="1248730"/>
                  </a:lnTo>
                  <a:lnTo>
                    <a:pt x="117113" y="1233003"/>
                  </a:lnTo>
                  <a:lnTo>
                    <a:pt x="78300" y="1208325"/>
                  </a:lnTo>
                  <a:lnTo>
                    <a:pt x="45926" y="1175951"/>
                  </a:lnTo>
                  <a:lnTo>
                    <a:pt x="21248" y="1137138"/>
                  </a:lnTo>
                  <a:lnTo>
                    <a:pt x="5521" y="1093138"/>
                  </a:lnTo>
                  <a:lnTo>
                    <a:pt x="0" y="1045210"/>
                  </a:lnTo>
                  <a:lnTo>
                    <a:pt x="0" y="209042"/>
                  </a:lnTo>
                  <a:close/>
                </a:path>
              </a:pathLst>
            </a:custGeom>
            <a:ln w="28956">
              <a:solidFill>
                <a:srgbClr val="000000"/>
              </a:solidFill>
            </a:ln>
          </p:spPr>
          <p:txBody>
            <a:bodyPr wrap="square" lIns="0" tIns="0" rIns="0" bIns="0" rtlCol="0"/>
            <a:lstStyle/>
            <a:p>
              <a:endParaRPr/>
            </a:p>
          </p:txBody>
        </p:sp>
      </p:grpSp>
      <p:sp>
        <p:nvSpPr>
          <p:cNvPr id="19" name="object 19"/>
          <p:cNvSpPr txBox="1"/>
          <p:nvPr/>
        </p:nvSpPr>
        <p:spPr>
          <a:xfrm>
            <a:off x="8434578" y="1671955"/>
            <a:ext cx="9138285" cy="985519"/>
          </a:xfrm>
          <a:prstGeom prst="rect">
            <a:avLst/>
          </a:prstGeom>
        </p:spPr>
        <p:txBody>
          <a:bodyPr vert="horz" wrap="square" lIns="0" tIns="12700" rIns="0" bIns="0" rtlCol="0">
            <a:spAutoFit/>
          </a:bodyPr>
          <a:lstStyle/>
          <a:p>
            <a:pPr marL="12700" marR="5080" algn="just">
              <a:lnSpc>
                <a:spcPct val="100000"/>
              </a:lnSpc>
              <a:spcBef>
                <a:spcPts val="100"/>
              </a:spcBef>
            </a:pPr>
            <a:r>
              <a:rPr lang="ru-RU" sz="2100" b="1" spc="-5" dirty="0">
                <a:solidFill>
                  <a:srgbClr val="001F5F"/>
                </a:solidFill>
                <a:uFill>
                  <a:solidFill>
                    <a:srgbClr val="001F5F"/>
                  </a:solidFill>
                </a:uFill>
                <a:latin typeface="Arial"/>
                <a:cs typeface="Arial"/>
              </a:rPr>
              <a:t>ЖЕКЕ ТҰЛҒАНЫҢ ДАМУ ИНДЕКСІ (</a:t>
            </a:r>
            <a:r>
              <a:rPr lang="kk-KZ" sz="2100" b="1" spc="-5" dirty="0">
                <a:solidFill>
                  <a:srgbClr val="001F5F"/>
                </a:solidFill>
                <a:uFill>
                  <a:solidFill>
                    <a:srgbClr val="001F5F"/>
                  </a:solidFill>
                </a:uFill>
                <a:latin typeface="Arial"/>
                <a:cs typeface="Arial"/>
              </a:rPr>
              <a:t>ЖДИ</a:t>
            </a:r>
            <a:r>
              <a:rPr lang="en-US" sz="2100" b="1" spc="-5" dirty="0">
                <a:solidFill>
                  <a:srgbClr val="001F5F"/>
                </a:solidFill>
                <a:uFill>
                  <a:solidFill>
                    <a:srgbClr val="001F5F"/>
                  </a:solidFill>
                </a:uFill>
                <a:latin typeface="Arial"/>
                <a:cs typeface="Arial"/>
              </a:rPr>
              <a:t>) </a:t>
            </a:r>
            <a:r>
              <a:rPr lang="en-US"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бұл</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стандартталған</a:t>
            </a:r>
            <a:r>
              <a:rPr lang="ru-RU" sz="2100" spc="-5" dirty="0">
                <a:solidFill>
                  <a:srgbClr val="001F5F"/>
                </a:solidFill>
                <a:uFill>
                  <a:solidFill>
                    <a:srgbClr val="001F5F"/>
                  </a:solidFill>
                </a:uFill>
                <a:latin typeface="Arial"/>
                <a:cs typeface="Arial"/>
              </a:rPr>
              <a:t> портфолио-</a:t>
            </a:r>
            <a:r>
              <a:rPr lang="ru-RU" sz="2100" spc="-5" dirty="0" err="1">
                <a:solidFill>
                  <a:srgbClr val="001F5F"/>
                </a:solidFill>
                <a:uFill>
                  <a:solidFill>
                    <a:srgbClr val="001F5F"/>
                  </a:solidFill>
                </a:uFill>
                <a:latin typeface="Arial"/>
                <a:cs typeface="Arial"/>
              </a:rPr>
              <a:t>оқушының</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сабақтан</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тыс</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бейресми</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және</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қосымша</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белсенділіктегі</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жетістіктерін</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тіркейтін</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және</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бағалайтын</a:t>
            </a:r>
            <a:r>
              <a:rPr lang="ru-RU" sz="2100" spc="-5" dirty="0">
                <a:solidFill>
                  <a:srgbClr val="001F5F"/>
                </a:solidFill>
                <a:uFill>
                  <a:solidFill>
                    <a:srgbClr val="001F5F"/>
                  </a:solidFill>
                </a:uFill>
                <a:latin typeface="Arial"/>
                <a:cs typeface="Arial"/>
              </a:rPr>
              <a:t> </a:t>
            </a:r>
            <a:r>
              <a:rPr lang="ru-RU" sz="2100" spc="-5" dirty="0" err="1">
                <a:solidFill>
                  <a:srgbClr val="001F5F"/>
                </a:solidFill>
                <a:uFill>
                  <a:solidFill>
                    <a:srgbClr val="001F5F"/>
                  </a:solidFill>
                </a:uFill>
                <a:latin typeface="Arial"/>
                <a:cs typeface="Arial"/>
              </a:rPr>
              <a:t>құрал</a:t>
            </a:r>
            <a:endParaRPr sz="2100" dirty="0">
              <a:latin typeface="Arial"/>
              <a:cs typeface="Arial"/>
            </a:endParaRPr>
          </a:p>
        </p:txBody>
      </p:sp>
      <p:sp>
        <p:nvSpPr>
          <p:cNvPr id="20" name="object 20"/>
          <p:cNvSpPr/>
          <p:nvPr/>
        </p:nvSpPr>
        <p:spPr>
          <a:xfrm>
            <a:off x="8247888" y="3287267"/>
            <a:ext cx="9580245" cy="2402205"/>
          </a:xfrm>
          <a:custGeom>
            <a:avLst/>
            <a:gdLst/>
            <a:ahLst/>
            <a:cxnLst/>
            <a:rect l="l" t="t" r="r" b="b"/>
            <a:pathLst>
              <a:path w="9580244" h="2402204">
                <a:moveTo>
                  <a:pt x="0" y="2401824"/>
                </a:moveTo>
                <a:lnTo>
                  <a:pt x="9579864" y="2401824"/>
                </a:lnTo>
                <a:lnTo>
                  <a:pt x="9579864" y="0"/>
                </a:lnTo>
                <a:lnTo>
                  <a:pt x="0" y="0"/>
                </a:lnTo>
                <a:lnTo>
                  <a:pt x="0" y="2401824"/>
                </a:lnTo>
                <a:close/>
              </a:path>
            </a:pathLst>
          </a:custGeom>
          <a:ln w="9144">
            <a:solidFill>
              <a:srgbClr val="C00000"/>
            </a:solidFill>
            <a:prstDash val="sysDashDot"/>
          </a:ln>
        </p:spPr>
        <p:txBody>
          <a:bodyPr wrap="square" lIns="0" tIns="0" rIns="0" bIns="0" rtlCol="0"/>
          <a:lstStyle/>
          <a:p>
            <a:endParaRPr/>
          </a:p>
        </p:txBody>
      </p:sp>
      <p:sp>
        <p:nvSpPr>
          <p:cNvPr id="21" name="object 21"/>
          <p:cNvSpPr txBox="1"/>
          <p:nvPr/>
        </p:nvSpPr>
        <p:spPr>
          <a:xfrm>
            <a:off x="8385935" y="3336112"/>
            <a:ext cx="9541765" cy="2313454"/>
          </a:xfrm>
          <a:prstGeom prst="rect">
            <a:avLst/>
          </a:prstGeom>
        </p:spPr>
        <p:txBody>
          <a:bodyPr vert="horz" wrap="square" lIns="0" tIns="12700" rIns="0" bIns="0" rtlCol="0">
            <a:spAutoFit/>
          </a:bodyPr>
          <a:lstStyle/>
          <a:p>
            <a:pPr>
              <a:lnSpc>
                <a:spcPct val="100000"/>
              </a:lnSpc>
              <a:spcBef>
                <a:spcPts val="100"/>
              </a:spcBef>
            </a:pPr>
            <a:r>
              <a:rPr lang="kk-KZ" sz="2100" b="1" dirty="0">
                <a:solidFill>
                  <a:srgbClr val="001F5F"/>
                </a:solidFill>
                <a:uFill>
                  <a:solidFill>
                    <a:srgbClr val="001F5F"/>
                  </a:solidFill>
                </a:uFill>
                <a:latin typeface="Arial"/>
                <a:cs typeface="Arial"/>
              </a:rPr>
              <a:t>ЖДИ</a:t>
            </a:r>
            <a:r>
              <a:rPr lang="en-US" sz="2100" b="1" dirty="0">
                <a:solidFill>
                  <a:srgbClr val="001F5F"/>
                </a:solidFill>
                <a:uFill>
                  <a:solidFill>
                    <a:srgbClr val="001F5F"/>
                  </a:solidFill>
                </a:uFill>
                <a:latin typeface="Arial"/>
                <a:cs typeface="Arial"/>
              </a:rPr>
              <a:t> </a:t>
            </a:r>
            <a:r>
              <a:rPr lang="ru-RU" sz="2100" b="1" dirty="0">
                <a:solidFill>
                  <a:srgbClr val="001F5F"/>
                </a:solidFill>
                <a:uFill>
                  <a:solidFill>
                    <a:srgbClr val="001F5F"/>
                  </a:solidFill>
                </a:uFill>
                <a:latin typeface="Arial"/>
                <a:cs typeface="Arial"/>
              </a:rPr>
              <a:t>ЕСКЕРЕДІ:</a:t>
            </a:r>
          </a:p>
          <a:p>
            <a:pPr>
              <a:lnSpc>
                <a:spcPct val="100000"/>
              </a:lnSpc>
              <a:spcBef>
                <a:spcPts val="100"/>
              </a:spcBef>
            </a:pPr>
            <a:r>
              <a:rPr lang="ru-RU" sz="2100" dirty="0" err="1">
                <a:solidFill>
                  <a:srgbClr val="001F5F"/>
                </a:solidFill>
                <a:uFill>
                  <a:solidFill>
                    <a:srgbClr val="001F5F"/>
                  </a:solidFill>
                </a:uFill>
                <a:latin typeface="Arial"/>
                <a:cs typeface="Arial"/>
              </a:rPr>
              <a:t>Құзыреттіліктер</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көшбасшылық</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сыни</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ойлау</a:t>
            </a:r>
            <a:r>
              <a:rPr lang="ru-RU" sz="2100" dirty="0">
                <a:solidFill>
                  <a:srgbClr val="001F5F"/>
                </a:solidFill>
                <a:uFill>
                  <a:solidFill>
                    <a:srgbClr val="001F5F"/>
                  </a:solidFill>
                </a:uFill>
                <a:latin typeface="Arial"/>
                <a:cs typeface="Arial"/>
              </a:rPr>
              <a:t>, коммуникация, </a:t>
            </a:r>
            <a:r>
              <a:rPr lang="ru-RU" sz="2100" dirty="0" err="1">
                <a:solidFill>
                  <a:srgbClr val="001F5F"/>
                </a:solidFill>
                <a:uFill>
                  <a:solidFill>
                    <a:srgbClr val="001F5F"/>
                  </a:solidFill>
                </a:uFill>
                <a:latin typeface="Arial"/>
                <a:cs typeface="Arial"/>
              </a:rPr>
              <a:t>азаматтық</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белсенділік</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цифрлық</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дағдылар</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шығармашылық</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және</a:t>
            </a:r>
            <a:r>
              <a:rPr lang="ru-RU" sz="2100" dirty="0">
                <a:solidFill>
                  <a:srgbClr val="001F5F"/>
                </a:solidFill>
                <a:uFill>
                  <a:solidFill>
                    <a:srgbClr val="001F5F"/>
                  </a:solidFill>
                </a:uFill>
                <a:latin typeface="Arial"/>
                <a:cs typeface="Arial"/>
              </a:rPr>
              <a:t> т. б.</a:t>
            </a:r>
          </a:p>
          <a:p>
            <a:pPr>
              <a:lnSpc>
                <a:spcPct val="100000"/>
              </a:lnSpc>
              <a:spcBef>
                <a:spcPts val="100"/>
              </a:spcBef>
            </a:pPr>
            <a:r>
              <a:rPr lang="ru-RU" sz="2100" dirty="0" err="1">
                <a:solidFill>
                  <a:srgbClr val="001F5F"/>
                </a:solidFill>
                <a:uFill>
                  <a:solidFill>
                    <a:srgbClr val="001F5F"/>
                  </a:solidFill>
                </a:uFill>
                <a:latin typeface="Arial"/>
                <a:cs typeface="Arial"/>
              </a:rPr>
              <a:t>Белсенділік</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пікірталас</a:t>
            </a:r>
            <a:r>
              <a:rPr lang="ru-RU" sz="2100" dirty="0">
                <a:solidFill>
                  <a:srgbClr val="001F5F"/>
                </a:solidFill>
                <a:uFill>
                  <a:solidFill>
                    <a:srgbClr val="001F5F"/>
                  </a:solidFill>
                </a:uFill>
                <a:latin typeface="Arial"/>
                <a:cs typeface="Arial"/>
              </a:rPr>
              <a:t>, Хакатон, </a:t>
            </a:r>
            <a:r>
              <a:rPr lang="ru-RU" sz="2100" dirty="0" err="1">
                <a:solidFill>
                  <a:srgbClr val="001F5F"/>
                </a:solidFill>
                <a:uFill>
                  <a:solidFill>
                    <a:srgbClr val="001F5F"/>
                  </a:solidFill>
                </a:uFill>
                <a:latin typeface="Arial"/>
                <a:cs typeface="Arial"/>
              </a:rPr>
              <a:t>еріктілік</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ғылыми</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жобалар</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спорттық</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жетістіктер</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және</a:t>
            </a:r>
            <a:r>
              <a:rPr lang="ru-RU" sz="2100" dirty="0">
                <a:solidFill>
                  <a:srgbClr val="001F5F"/>
                </a:solidFill>
                <a:uFill>
                  <a:solidFill>
                    <a:srgbClr val="001F5F"/>
                  </a:solidFill>
                </a:uFill>
                <a:latin typeface="Arial"/>
                <a:cs typeface="Arial"/>
              </a:rPr>
              <a:t> т. б. </a:t>
            </a:r>
          </a:p>
          <a:p>
            <a:pPr>
              <a:lnSpc>
                <a:spcPct val="100000"/>
              </a:lnSpc>
              <a:spcBef>
                <a:spcPts val="100"/>
              </a:spcBef>
            </a:pPr>
            <a:r>
              <a:rPr lang="ru-RU" sz="2100" dirty="0" err="1">
                <a:solidFill>
                  <a:srgbClr val="001F5F"/>
                </a:solidFill>
                <a:uFill>
                  <a:solidFill>
                    <a:srgbClr val="001F5F"/>
                  </a:solidFill>
                </a:uFill>
                <a:latin typeface="Arial"/>
                <a:cs typeface="Arial"/>
              </a:rPr>
              <a:t>Әрбір</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әрекет</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қысқаша</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негіздемемен</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бірге</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жүреді</a:t>
            </a:r>
            <a:r>
              <a:rPr lang="ru-RU" sz="2100" dirty="0">
                <a:solidFill>
                  <a:srgbClr val="001F5F"/>
                </a:solidFill>
                <a:uFill>
                  <a:solidFill>
                    <a:srgbClr val="001F5F"/>
                  </a:solidFill>
                </a:uFill>
                <a:latin typeface="Arial"/>
                <a:cs typeface="Arial"/>
              </a:rPr>
              <a:t> (150 </a:t>
            </a:r>
            <a:r>
              <a:rPr lang="ru-RU" sz="2100" dirty="0" err="1">
                <a:solidFill>
                  <a:srgbClr val="001F5F"/>
                </a:solidFill>
                <a:uFill>
                  <a:solidFill>
                    <a:srgbClr val="001F5F"/>
                  </a:solidFill>
                </a:uFill>
                <a:latin typeface="Arial"/>
                <a:cs typeface="Arial"/>
              </a:rPr>
              <a:t>сөз</a:t>
            </a:r>
            <a:r>
              <a:rPr lang="ru-RU" sz="2100" dirty="0">
                <a:solidFill>
                  <a:srgbClr val="001F5F"/>
                </a:solidFill>
                <a:uFill>
                  <a:solidFill>
                    <a:srgbClr val="001F5F"/>
                  </a:solidFill>
                </a:uFill>
                <a:latin typeface="Arial"/>
                <a:cs typeface="Arial"/>
              </a:rPr>
              <a:t>),</a:t>
            </a:r>
            <a:r>
              <a:rPr lang="ru-RU" sz="2100" dirty="0" err="1">
                <a:solidFill>
                  <a:srgbClr val="001F5F"/>
                </a:solidFill>
                <a:uFill>
                  <a:solidFill>
                    <a:srgbClr val="001F5F"/>
                  </a:solidFill>
                </a:uFill>
                <a:latin typeface="Arial"/>
                <a:cs typeface="Arial"/>
              </a:rPr>
              <a:t>бұл</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қызметті</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нақты</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құзыреттерді</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дамытумен</a:t>
            </a:r>
            <a:r>
              <a:rPr lang="ru-RU" sz="2100" dirty="0">
                <a:solidFill>
                  <a:srgbClr val="001F5F"/>
                </a:solidFill>
                <a:uFill>
                  <a:solidFill>
                    <a:srgbClr val="001F5F"/>
                  </a:solidFill>
                </a:uFill>
                <a:latin typeface="Arial"/>
                <a:cs typeface="Arial"/>
              </a:rPr>
              <a:t> </a:t>
            </a:r>
            <a:r>
              <a:rPr lang="ru-RU" sz="2100" dirty="0" err="1">
                <a:solidFill>
                  <a:srgbClr val="001F5F"/>
                </a:solidFill>
                <a:uFill>
                  <a:solidFill>
                    <a:srgbClr val="001F5F"/>
                  </a:solidFill>
                </a:uFill>
                <a:latin typeface="Arial"/>
                <a:cs typeface="Arial"/>
              </a:rPr>
              <a:t>байланыстырады</a:t>
            </a:r>
            <a:endParaRPr sz="2100" dirty="0">
              <a:latin typeface="Arial"/>
              <a:cs typeface="Arial"/>
            </a:endParaRPr>
          </a:p>
        </p:txBody>
      </p:sp>
      <p:grpSp>
        <p:nvGrpSpPr>
          <p:cNvPr id="22" name="object 22"/>
          <p:cNvGrpSpPr/>
          <p:nvPr/>
        </p:nvGrpSpPr>
        <p:grpSpPr>
          <a:xfrm>
            <a:off x="8830056" y="6160008"/>
            <a:ext cx="7000240" cy="3340735"/>
            <a:chOff x="8830056" y="6160008"/>
            <a:chExt cx="7000240" cy="3340735"/>
          </a:xfrm>
        </p:grpSpPr>
        <p:sp>
          <p:nvSpPr>
            <p:cNvPr id="23" name="object 23"/>
            <p:cNvSpPr/>
            <p:nvPr/>
          </p:nvSpPr>
          <p:spPr>
            <a:xfrm>
              <a:off x="8843010" y="6172962"/>
              <a:ext cx="6974205" cy="3314700"/>
            </a:xfrm>
            <a:custGeom>
              <a:avLst/>
              <a:gdLst/>
              <a:ahLst/>
              <a:cxnLst/>
              <a:rect l="l" t="t" r="r" b="b"/>
              <a:pathLst>
                <a:path w="6974205" h="3314700">
                  <a:moveTo>
                    <a:pt x="3486912" y="0"/>
                  </a:moveTo>
                  <a:lnTo>
                    <a:pt x="2658237" y="828675"/>
                  </a:lnTo>
                  <a:lnTo>
                    <a:pt x="3072638" y="828675"/>
                  </a:lnTo>
                  <a:lnTo>
                    <a:pt x="3072638" y="1160907"/>
                  </a:lnTo>
                  <a:lnTo>
                    <a:pt x="0" y="1160907"/>
                  </a:lnTo>
                  <a:lnTo>
                    <a:pt x="0" y="3314700"/>
                  </a:lnTo>
                  <a:lnTo>
                    <a:pt x="6973824" y="3314700"/>
                  </a:lnTo>
                  <a:lnTo>
                    <a:pt x="6973824" y="1160907"/>
                  </a:lnTo>
                  <a:lnTo>
                    <a:pt x="3901186" y="1160907"/>
                  </a:lnTo>
                  <a:lnTo>
                    <a:pt x="3901186" y="828675"/>
                  </a:lnTo>
                  <a:lnTo>
                    <a:pt x="4315586" y="828675"/>
                  </a:lnTo>
                  <a:lnTo>
                    <a:pt x="3486912" y="0"/>
                  </a:lnTo>
                  <a:close/>
                </a:path>
              </a:pathLst>
            </a:custGeom>
            <a:solidFill>
              <a:srgbClr val="C5D9F0"/>
            </a:solidFill>
          </p:spPr>
          <p:txBody>
            <a:bodyPr wrap="square" lIns="0" tIns="0" rIns="0" bIns="0" rtlCol="0"/>
            <a:lstStyle/>
            <a:p>
              <a:endParaRPr/>
            </a:p>
          </p:txBody>
        </p:sp>
        <p:sp>
          <p:nvSpPr>
            <p:cNvPr id="24" name="object 24"/>
            <p:cNvSpPr/>
            <p:nvPr/>
          </p:nvSpPr>
          <p:spPr>
            <a:xfrm>
              <a:off x="8843010" y="6172962"/>
              <a:ext cx="6974205" cy="3314700"/>
            </a:xfrm>
            <a:custGeom>
              <a:avLst/>
              <a:gdLst/>
              <a:ahLst/>
              <a:cxnLst/>
              <a:rect l="l" t="t" r="r" b="b"/>
              <a:pathLst>
                <a:path w="6974205" h="3314700">
                  <a:moveTo>
                    <a:pt x="0" y="1160907"/>
                  </a:moveTo>
                  <a:lnTo>
                    <a:pt x="3072638" y="1160907"/>
                  </a:lnTo>
                  <a:lnTo>
                    <a:pt x="3072638" y="828675"/>
                  </a:lnTo>
                  <a:lnTo>
                    <a:pt x="2658237" y="828675"/>
                  </a:lnTo>
                  <a:lnTo>
                    <a:pt x="3486912" y="0"/>
                  </a:lnTo>
                  <a:lnTo>
                    <a:pt x="4315586" y="828675"/>
                  </a:lnTo>
                  <a:lnTo>
                    <a:pt x="3901186" y="828675"/>
                  </a:lnTo>
                  <a:lnTo>
                    <a:pt x="3901186" y="1160907"/>
                  </a:lnTo>
                  <a:lnTo>
                    <a:pt x="6973824" y="1160907"/>
                  </a:lnTo>
                  <a:lnTo>
                    <a:pt x="6973824" y="3314700"/>
                  </a:lnTo>
                  <a:lnTo>
                    <a:pt x="0" y="3314700"/>
                  </a:lnTo>
                  <a:lnTo>
                    <a:pt x="0" y="1160907"/>
                  </a:lnTo>
                  <a:close/>
                </a:path>
              </a:pathLst>
            </a:custGeom>
            <a:ln w="25908">
              <a:solidFill>
                <a:srgbClr val="385D89"/>
              </a:solidFill>
            </a:ln>
          </p:spPr>
          <p:txBody>
            <a:bodyPr wrap="square" lIns="0" tIns="0" rIns="0" bIns="0" rtlCol="0"/>
            <a:lstStyle/>
            <a:p>
              <a:endParaRPr/>
            </a:p>
          </p:txBody>
        </p:sp>
      </p:grpSp>
      <p:sp>
        <p:nvSpPr>
          <p:cNvPr id="25" name="object 25"/>
          <p:cNvSpPr txBox="1"/>
          <p:nvPr/>
        </p:nvSpPr>
        <p:spPr>
          <a:xfrm>
            <a:off x="8976741" y="7553070"/>
            <a:ext cx="6771640" cy="1951816"/>
          </a:xfrm>
          <a:prstGeom prst="rect">
            <a:avLst/>
          </a:prstGeom>
        </p:spPr>
        <p:txBody>
          <a:bodyPr vert="horz" wrap="square" lIns="0" tIns="12700" rIns="0" bIns="0" rtlCol="0">
            <a:spAutoFit/>
          </a:bodyPr>
          <a:lstStyle/>
          <a:p>
            <a:pPr marL="12700" marR="6350" algn="just">
              <a:lnSpc>
                <a:spcPct val="100000"/>
              </a:lnSpc>
              <a:spcBef>
                <a:spcPts val="100"/>
              </a:spcBef>
            </a:pPr>
            <a:r>
              <a:rPr lang="ru-RU" sz="2100" spc="-10" dirty="0" err="1">
                <a:latin typeface="Arial"/>
                <a:cs typeface="Arial"/>
              </a:rPr>
              <a:t>Электрондық</a:t>
            </a:r>
            <a:r>
              <a:rPr lang="ru-RU" sz="2100" spc="-10" dirty="0">
                <a:latin typeface="Arial"/>
                <a:cs typeface="Arial"/>
              </a:rPr>
              <a:t> платформа </a:t>
            </a:r>
            <a:r>
              <a:rPr lang="ru-RU" sz="2100" spc="-10" dirty="0" err="1">
                <a:latin typeface="Arial"/>
                <a:cs typeface="Arial"/>
              </a:rPr>
              <a:t>портфолионы</a:t>
            </a:r>
            <a:r>
              <a:rPr lang="ru-RU" sz="2100" spc="-10" dirty="0">
                <a:latin typeface="Arial"/>
                <a:cs typeface="Arial"/>
              </a:rPr>
              <a:t> </a:t>
            </a:r>
            <a:r>
              <a:rPr lang="ru-RU" sz="2100" spc="-10" dirty="0" err="1">
                <a:latin typeface="Arial"/>
                <a:cs typeface="Arial"/>
              </a:rPr>
              <a:t>сақтауға</a:t>
            </a:r>
            <a:r>
              <a:rPr lang="ru-RU" sz="2100" spc="-10" dirty="0">
                <a:latin typeface="Arial"/>
                <a:cs typeface="Arial"/>
              </a:rPr>
              <a:t>, </a:t>
            </a:r>
            <a:r>
              <a:rPr lang="ru-RU" sz="2100" spc="-10" dirty="0" err="1">
                <a:latin typeface="Arial"/>
                <a:cs typeface="Arial"/>
              </a:rPr>
              <a:t>жетістіктерді</a:t>
            </a:r>
            <a:r>
              <a:rPr lang="ru-RU" sz="2100" spc="-10" dirty="0">
                <a:latin typeface="Arial"/>
                <a:cs typeface="Arial"/>
              </a:rPr>
              <a:t> </a:t>
            </a:r>
            <a:r>
              <a:rPr lang="ru-RU" sz="2100" spc="-10" dirty="0" err="1">
                <a:latin typeface="Arial"/>
                <a:cs typeface="Arial"/>
              </a:rPr>
              <a:t>растауға</a:t>
            </a:r>
            <a:r>
              <a:rPr lang="ru-RU" sz="2100" spc="-10" dirty="0">
                <a:latin typeface="Arial"/>
                <a:cs typeface="Arial"/>
              </a:rPr>
              <a:t>, </a:t>
            </a:r>
            <a:r>
              <a:rPr lang="ru-RU" sz="2100" b="1" spc="-10" dirty="0" err="1">
                <a:latin typeface="Arial"/>
                <a:cs typeface="Arial"/>
              </a:rPr>
              <a:t>жоғары</a:t>
            </a:r>
            <a:r>
              <a:rPr lang="ru-RU" sz="2100" b="1" spc="-10" dirty="0">
                <a:latin typeface="Arial"/>
                <a:cs typeface="Arial"/>
              </a:rPr>
              <a:t> </a:t>
            </a:r>
            <a:r>
              <a:rPr lang="ru-RU" sz="2100" b="1" spc="-10" dirty="0" err="1">
                <a:latin typeface="Arial"/>
                <a:cs typeface="Arial"/>
              </a:rPr>
              <a:t>оқу</a:t>
            </a:r>
            <a:r>
              <a:rPr lang="ru-RU" sz="2100" b="1" spc="-10" dirty="0">
                <a:latin typeface="Arial"/>
                <a:cs typeface="Arial"/>
              </a:rPr>
              <a:t> </a:t>
            </a:r>
            <a:r>
              <a:rPr lang="ru-RU" sz="2100" b="1" spc="-10" dirty="0" err="1">
                <a:latin typeface="Arial"/>
                <a:cs typeface="Arial"/>
              </a:rPr>
              <a:t>орындары</a:t>
            </a:r>
            <a:r>
              <a:rPr lang="ru-RU" sz="2100" b="1" spc="-10" dirty="0">
                <a:latin typeface="Arial"/>
                <a:cs typeface="Arial"/>
              </a:rPr>
              <a:t> </a:t>
            </a:r>
            <a:r>
              <a:rPr lang="ru-RU" sz="2100" b="1" spc="-10" dirty="0" err="1">
                <a:latin typeface="Arial"/>
                <a:cs typeface="Arial"/>
              </a:rPr>
              <a:t>үшін</a:t>
            </a:r>
            <a:r>
              <a:rPr lang="ru-RU" sz="2100" b="1" spc="-10" dirty="0">
                <a:latin typeface="Arial"/>
                <a:cs typeface="Arial"/>
              </a:rPr>
              <a:t> ЖДИ «</a:t>
            </a:r>
            <a:r>
              <a:rPr lang="ru-RU" sz="2100" b="1" spc="-10" dirty="0" err="1">
                <a:latin typeface="Arial"/>
                <a:cs typeface="Arial"/>
              </a:rPr>
              <a:t>витринасын</a:t>
            </a:r>
            <a:r>
              <a:rPr lang="ru-RU" sz="2100" b="1" spc="-10" dirty="0">
                <a:latin typeface="Arial"/>
                <a:cs typeface="Arial"/>
              </a:rPr>
              <a:t>» </a:t>
            </a:r>
            <a:r>
              <a:rPr lang="ru-RU" sz="2100" spc="-10" dirty="0" err="1">
                <a:latin typeface="Arial"/>
                <a:cs typeface="Arial"/>
              </a:rPr>
              <a:t>қалыптастыруға</a:t>
            </a:r>
            <a:r>
              <a:rPr lang="ru-RU" sz="2100" spc="-10" dirty="0">
                <a:latin typeface="Arial"/>
                <a:cs typeface="Arial"/>
              </a:rPr>
              <a:t> </a:t>
            </a:r>
            <a:r>
              <a:rPr lang="ru-RU" sz="2100" spc="-10" dirty="0" err="1">
                <a:latin typeface="Arial"/>
                <a:cs typeface="Arial"/>
              </a:rPr>
              <a:t>мүмкіндік</a:t>
            </a:r>
            <a:r>
              <a:rPr lang="ru-RU" sz="2100" spc="-10" dirty="0">
                <a:latin typeface="Arial"/>
                <a:cs typeface="Arial"/>
              </a:rPr>
              <a:t> </a:t>
            </a:r>
            <a:r>
              <a:rPr lang="ru-RU" sz="2100" spc="-10" dirty="0" err="1">
                <a:latin typeface="Arial"/>
                <a:cs typeface="Arial"/>
              </a:rPr>
              <a:t>береді</a:t>
            </a:r>
            <a:r>
              <a:rPr lang="ru-RU" sz="2100" spc="-10" dirty="0">
                <a:latin typeface="Arial"/>
                <a:cs typeface="Arial"/>
              </a:rPr>
              <a:t>. </a:t>
            </a:r>
            <a:r>
              <a:rPr lang="ru-RU" sz="2100" spc="-10" dirty="0" err="1">
                <a:latin typeface="Arial"/>
                <a:cs typeface="Arial"/>
              </a:rPr>
              <a:t>Белсенділік</a:t>
            </a:r>
            <a:r>
              <a:rPr lang="ru-RU" sz="2100" spc="-10" dirty="0">
                <a:latin typeface="Arial"/>
                <a:cs typeface="Arial"/>
              </a:rPr>
              <a:t> </a:t>
            </a:r>
            <a:r>
              <a:rPr lang="ru-RU" sz="2100" spc="-10" dirty="0" err="1">
                <a:latin typeface="Arial"/>
                <a:cs typeface="Arial"/>
              </a:rPr>
              <a:t>ашықтық</a:t>
            </a:r>
            <a:r>
              <a:rPr lang="ru-RU" sz="2100" spc="-10" dirty="0">
                <a:latin typeface="Arial"/>
                <a:cs typeface="Arial"/>
              </a:rPr>
              <a:t>, </a:t>
            </a:r>
            <a:r>
              <a:rPr lang="ru-RU" sz="2100" spc="-10" dirty="0" err="1">
                <a:latin typeface="Arial"/>
                <a:cs typeface="Arial"/>
              </a:rPr>
              <a:t>объективтілік</a:t>
            </a:r>
            <a:r>
              <a:rPr lang="ru-RU" sz="2100" spc="-10" dirty="0">
                <a:latin typeface="Arial"/>
                <a:cs typeface="Arial"/>
              </a:rPr>
              <a:t> </a:t>
            </a:r>
            <a:r>
              <a:rPr lang="ru-RU" sz="2100" spc="-10" dirty="0" err="1">
                <a:latin typeface="Arial"/>
                <a:cs typeface="Arial"/>
              </a:rPr>
              <a:t>және</a:t>
            </a:r>
            <a:r>
              <a:rPr lang="ru-RU" sz="2100" spc="-10" dirty="0">
                <a:latin typeface="Arial"/>
                <a:cs typeface="Arial"/>
              </a:rPr>
              <a:t> </a:t>
            </a:r>
            <a:r>
              <a:rPr lang="ru-RU" sz="2100" spc="-10" dirty="0" err="1">
                <a:latin typeface="Arial"/>
                <a:cs typeface="Arial"/>
              </a:rPr>
              <a:t>әлеуметтік</a:t>
            </a:r>
            <a:r>
              <a:rPr lang="ru-RU" sz="2100" spc="-10" dirty="0">
                <a:latin typeface="Arial"/>
                <a:cs typeface="Arial"/>
              </a:rPr>
              <a:t> </a:t>
            </a:r>
            <a:r>
              <a:rPr lang="ru-RU" sz="2100" spc="-10" dirty="0" err="1">
                <a:latin typeface="Arial"/>
                <a:cs typeface="Arial"/>
              </a:rPr>
              <a:t>маңыздылық</a:t>
            </a:r>
            <a:r>
              <a:rPr lang="ru-RU" sz="2100" spc="-10" dirty="0">
                <a:latin typeface="Arial"/>
                <a:cs typeface="Arial"/>
              </a:rPr>
              <a:t> </a:t>
            </a:r>
            <a:r>
              <a:rPr lang="ru-RU" sz="2100" spc="-10" dirty="0" err="1">
                <a:latin typeface="Arial"/>
                <a:cs typeface="Arial"/>
              </a:rPr>
              <a:t>критерийлері</a:t>
            </a:r>
            <a:r>
              <a:rPr lang="ru-RU" sz="2100" spc="-10" dirty="0">
                <a:latin typeface="Arial"/>
                <a:cs typeface="Arial"/>
              </a:rPr>
              <a:t> </a:t>
            </a:r>
            <a:r>
              <a:rPr lang="ru-RU" sz="2100" spc="-10" dirty="0" err="1">
                <a:latin typeface="Arial"/>
                <a:cs typeface="Arial"/>
              </a:rPr>
              <a:t>бойынша</a:t>
            </a:r>
            <a:r>
              <a:rPr lang="ru-RU" sz="2100" spc="-10" dirty="0">
                <a:latin typeface="Arial"/>
                <a:cs typeface="Arial"/>
              </a:rPr>
              <a:t> РҚББОӘО </a:t>
            </a:r>
            <a:r>
              <a:rPr lang="ru-RU" sz="2100" spc="-10" dirty="0" err="1">
                <a:latin typeface="Arial"/>
                <a:cs typeface="Arial"/>
              </a:rPr>
              <a:t>аккредиттелуі</a:t>
            </a:r>
            <a:r>
              <a:rPr lang="ru-RU" sz="2100" spc="-10" dirty="0">
                <a:latin typeface="Arial"/>
                <a:cs typeface="Arial"/>
              </a:rPr>
              <a:t> </a:t>
            </a:r>
            <a:r>
              <a:rPr lang="ru-RU" sz="2100" spc="-10" dirty="0" err="1">
                <a:latin typeface="Arial"/>
                <a:cs typeface="Arial"/>
              </a:rPr>
              <a:t>тиіс</a:t>
            </a:r>
            <a:endParaRPr sz="2100" dirty="0">
              <a:latin typeface="Arial"/>
              <a:cs typeface="Arial"/>
            </a:endParaRPr>
          </a:p>
        </p:txBody>
      </p:sp>
      <p:sp>
        <p:nvSpPr>
          <p:cNvPr id="26" name="object 26"/>
          <p:cNvSpPr/>
          <p:nvPr/>
        </p:nvSpPr>
        <p:spPr>
          <a:xfrm>
            <a:off x="17748504" y="0"/>
            <a:ext cx="311785" cy="798195"/>
          </a:xfrm>
          <a:custGeom>
            <a:avLst/>
            <a:gdLst/>
            <a:ahLst/>
            <a:cxnLst/>
            <a:rect l="l" t="t" r="r" b="b"/>
            <a:pathLst>
              <a:path w="311784" h="798195">
                <a:moveTo>
                  <a:pt x="311721" y="0"/>
                </a:moveTo>
                <a:lnTo>
                  <a:pt x="0" y="0"/>
                </a:lnTo>
                <a:lnTo>
                  <a:pt x="0" y="798195"/>
                </a:lnTo>
                <a:lnTo>
                  <a:pt x="311721" y="798195"/>
                </a:lnTo>
                <a:lnTo>
                  <a:pt x="311721" y="0"/>
                </a:lnTo>
                <a:close/>
              </a:path>
            </a:pathLst>
          </a:custGeom>
          <a:solidFill>
            <a:srgbClr val="333D50"/>
          </a:solidFill>
        </p:spPr>
        <p:txBody>
          <a:bodyPr wrap="square" lIns="0" tIns="0" rIns="0" bIns="0" rtlCol="0"/>
          <a:lstStyle/>
          <a:p>
            <a:endParaRPr/>
          </a:p>
        </p:txBody>
      </p:sp>
      <p:sp>
        <p:nvSpPr>
          <p:cNvPr id="27" name="object 27"/>
          <p:cNvSpPr txBox="1">
            <a:spLocks noGrp="1"/>
          </p:cNvSpPr>
          <p:nvPr>
            <p:ph type="title"/>
          </p:nvPr>
        </p:nvSpPr>
        <p:spPr>
          <a:xfrm>
            <a:off x="3248914" y="174498"/>
            <a:ext cx="14445615" cy="452120"/>
          </a:xfrm>
          <a:prstGeom prst="rect">
            <a:avLst/>
          </a:prstGeom>
        </p:spPr>
        <p:txBody>
          <a:bodyPr vert="horz" wrap="square" lIns="0" tIns="12065" rIns="0" bIns="0" rtlCol="0">
            <a:spAutoFit/>
          </a:bodyPr>
          <a:lstStyle/>
          <a:p>
            <a:pPr marL="12700">
              <a:lnSpc>
                <a:spcPct val="100000"/>
              </a:lnSpc>
              <a:spcBef>
                <a:spcPts val="95"/>
              </a:spcBef>
              <a:tabLst>
                <a:tab pos="14432280" algn="l"/>
              </a:tabLst>
            </a:pPr>
            <a:r>
              <a:rPr lang="ru-RU" sz="2800" u="heavy" spc="-40" dirty="0">
                <a:uFill>
                  <a:solidFill>
                    <a:srgbClr val="001F5F"/>
                  </a:solidFill>
                </a:uFill>
              </a:rPr>
              <a:t>ҚОСЫМША БІЛІМ БЕРУДІҢ ЖАҢА ФОРМАТЫ БОЙЫНША БАЛАЛАРДЫ ДАМЫТУ</a:t>
            </a:r>
            <a:endParaRPr sz="2800" dirty="0"/>
          </a:p>
        </p:txBody>
      </p:sp>
      <p:pic>
        <p:nvPicPr>
          <p:cNvPr id="28" name="object 28"/>
          <p:cNvPicPr/>
          <p:nvPr/>
        </p:nvPicPr>
        <p:blipFill>
          <a:blip r:embed="rId6" cstate="print"/>
          <a:stretch>
            <a:fillRect/>
          </a:stretch>
        </p:blipFill>
        <p:spPr>
          <a:xfrm>
            <a:off x="15941039" y="7915656"/>
            <a:ext cx="1886711" cy="1533144"/>
          </a:xfrm>
          <a:prstGeom prst="rect">
            <a:avLst/>
          </a:prstGeom>
        </p:spPr>
      </p:pic>
      <p:sp>
        <p:nvSpPr>
          <p:cNvPr id="29" name="object 29"/>
          <p:cNvSpPr txBox="1"/>
          <p:nvPr/>
        </p:nvSpPr>
        <p:spPr>
          <a:xfrm>
            <a:off x="16359632" y="7355840"/>
            <a:ext cx="956310" cy="391160"/>
          </a:xfrm>
          <a:prstGeom prst="rect">
            <a:avLst/>
          </a:prstGeom>
        </p:spPr>
        <p:txBody>
          <a:bodyPr vert="horz" wrap="square" lIns="0" tIns="12700" rIns="0" bIns="0" rtlCol="0">
            <a:spAutoFit/>
          </a:bodyPr>
          <a:lstStyle/>
          <a:p>
            <a:pPr marL="12700">
              <a:lnSpc>
                <a:spcPct val="100000"/>
              </a:lnSpc>
              <a:spcBef>
                <a:spcPts val="100"/>
              </a:spcBef>
            </a:pPr>
            <a:r>
              <a:rPr sz="2400" b="1" u="heavy" spc="-5" dirty="0">
                <a:solidFill>
                  <a:srgbClr val="C00000"/>
                </a:solidFill>
                <a:uFill>
                  <a:solidFill>
                    <a:srgbClr val="C00000"/>
                  </a:solidFill>
                </a:uFill>
                <a:latin typeface="Arial"/>
                <a:cs typeface="Arial"/>
              </a:rPr>
              <a:t>IND</a:t>
            </a:r>
            <a:r>
              <a:rPr sz="2400" b="1" u="heavy" spc="-15" dirty="0">
                <a:solidFill>
                  <a:srgbClr val="C00000"/>
                </a:solidFill>
                <a:uFill>
                  <a:solidFill>
                    <a:srgbClr val="C00000"/>
                  </a:solidFill>
                </a:uFill>
                <a:latin typeface="Arial"/>
                <a:cs typeface="Arial"/>
              </a:rPr>
              <a:t>E</a:t>
            </a:r>
            <a:r>
              <a:rPr sz="2400" b="1" u="heavy" dirty="0">
                <a:solidFill>
                  <a:srgbClr val="C00000"/>
                </a:solidFill>
                <a:uFill>
                  <a:solidFill>
                    <a:srgbClr val="C00000"/>
                  </a:solidFill>
                </a:uFill>
                <a:latin typeface="Arial"/>
                <a:cs typeface="Arial"/>
              </a:rPr>
              <a:t>X</a:t>
            </a:r>
            <a:endParaRPr sz="2400">
              <a:latin typeface="Arial"/>
              <a:cs typeface="Arial"/>
            </a:endParaRPr>
          </a:p>
        </p:txBody>
      </p:sp>
      <p:grpSp>
        <p:nvGrpSpPr>
          <p:cNvPr id="30" name="object 30"/>
          <p:cNvGrpSpPr/>
          <p:nvPr/>
        </p:nvGrpSpPr>
        <p:grpSpPr>
          <a:xfrm>
            <a:off x="16442436" y="6868668"/>
            <a:ext cx="109855" cy="391795"/>
            <a:chOff x="16442436" y="6868668"/>
            <a:chExt cx="109855" cy="391795"/>
          </a:xfrm>
        </p:grpSpPr>
        <p:sp>
          <p:nvSpPr>
            <p:cNvPr id="31" name="object 31"/>
            <p:cNvSpPr/>
            <p:nvPr/>
          </p:nvSpPr>
          <p:spPr>
            <a:xfrm>
              <a:off x="16455390" y="6881622"/>
              <a:ext cx="83820" cy="365760"/>
            </a:xfrm>
            <a:custGeom>
              <a:avLst/>
              <a:gdLst/>
              <a:ahLst/>
              <a:cxnLst/>
              <a:rect l="l" t="t" r="r" b="b"/>
              <a:pathLst>
                <a:path w="83819" h="365759">
                  <a:moveTo>
                    <a:pt x="41909" y="0"/>
                  </a:moveTo>
                  <a:lnTo>
                    <a:pt x="0" y="41910"/>
                  </a:lnTo>
                  <a:lnTo>
                    <a:pt x="20954" y="41910"/>
                  </a:lnTo>
                  <a:lnTo>
                    <a:pt x="20954" y="365759"/>
                  </a:lnTo>
                  <a:lnTo>
                    <a:pt x="62865" y="365759"/>
                  </a:lnTo>
                  <a:lnTo>
                    <a:pt x="62865" y="41910"/>
                  </a:lnTo>
                  <a:lnTo>
                    <a:pt x="83819" y="41910"/>
                  </a:lnTo>
                  <a:lnTo>
                    <a:pt x="41909" y="0"/>
                  </a:lnTo>
                  <a:close/>
                </a:path>
              </a:pathLst>
            </a:custGeom>
            <a:solidFill>
              <a:srgbClr val="C00000"/>
            </a:solidFill>
          </p:spPr>
          <p:txBody>
            <a:bodyPr wrap="square" lIns="0" tIns="0" rIns="0" bIns="0" rtlCol="0"/>
            <a:lstStyle/>
            <a:p>
              <a:endParaRPr/>
            </a:p>
          </p:txBody>
        </p:sp>
        <p:sp>
          <p:nvSpPr>
            <p:cNvPr id="32" name="object 32"/>
            <p:cNvSpPr/>
            <p:nvPr/>
          </p:nvSpPr>
          <p:spPr>
            <a:xfrm>
              <a:off x="16455390" y="6881622"/>
              <a:ext cx="83820" cy="365760"/>
            </a:xfrm>
            <a:custGeom>
              <a:avLst/>
              <a:gdLst/>
              <a:ahLst/>
              <a:cxnLst/>
              <a:rect l="l" t="t" r="r" b="b"/>
              <a:pathLst>
                <a:path w="83819" h="365759">
                  <a:moveTo>
                    <a:pt x="0" y="41910"/>
                  </a:moveTo>
                  <a:lnTo>
                    <a:pt x="41909" y="0"/>
                  </a:lnTo>
                  <a:lnTo>
                    <a:pt x="83819" y="41910"/>
                  </a:lnTo>
                  <a:lnTo>
                    <a:pt x="62865" y="41910"/>
                  </a:lnTo>
                  <a:lnTo>
                    <a:pt x="62865" y="365759"/>
                  </a:lnTo>
                  <a:lnTo>
                    <a:pt x="20954" y="365759"/>
                  </a:lnTo>
                  <a:lnTo>
                    <a:pt x="20954" y="41910"/>
                  </a:lnTo>
                  <a:lnTo>
                    <a:pt x="0" y="41910"/>
                  </a:lnTo>
                  <a:close/>
                </a:path>
              </a:pathLst>
            </a:custGeom>
            <a:ln w="25908">
              <a:solidFill>
                <a:srgbClr val="C00000"/>
              </a:solidFill>
            </a:ln>
          </p:spPr>
          <p:txBody>
            <a:bodyPr wrap="square" lIns="0" tIns="0" rIns="0" bIns="0" rtlCol="0"/>
            <a:lstStyle/>
            <a:p>
              <a:endParaRPr/>
            </a:p>
          </p:txBody>
        </p:sp>
      </p:grpSp>
      <p:pic>
        <p:nvPicPr>
          <p:cNvPr id="33" name="object 33"/>
          <p:cNvPicPr/>
          <p:nvPr/>
        </p:nvPicPr>
        <p:blipFill>
          <a:blip r:embed="rId7" cstate="print"/>
          <a:stretch>
            <a:fillRect/>
          </a:stretch>
        </p:blipFill>
        <p:spPr>
          <a:xfrm>
            <a:off x="152400" y="7616952"/>
            <a:ext cx="1944624" cy="2301240"/>
          </a:xfrm>
          <a:prstGeom prst="rect">
            <a:avLst/>
          </a:prstGeom>
        </p:spPr>
      </p:pic>
      <p:sp>
        <p:nvSpPr>
          <p:cNvPr id="34" name="object 34"/>
          <p:cNvSpPr txBox="1"/>
          <p:nvPr/>
        </p:nvSpPr>
        <p:spPr>
          <a:xfrm>
            <a:off x="17927701" y="9734804"/>
            <a:ext cx="307975" cy="482600"/>
          </a:xfrm>
          <a:prstGeom prst="rect">
            <a:avLst/>
          </a:prstGeom>
        </p:spPr>
        <p:txBody>
          <a:bodyPr vert="horz" wrap="square" lIns="0" tIns="0" rIns="0" bIns="0" rtlCol="0">
            <a:spAutoFit/>
          </a:bodyPr>
          <a:lstStyle/>
          <a:p>
            <a:pPr marL="38100">
              <a:lnSpc>
                <a:spcPts val="3520"/>
              </a:lnSpc>
            </a:pPr>
            <a:fld id="{81D60167-4931-47E6-BA6A-407CBD079E47}" type="slidenum">
              <a:rPr sz="3600" dirty="0">
                <a:solidFill>
                  <a:srgbClr val="888888"/>
                </a:solidFill>
                <a:latin typeface="Calibri"/>
                <a:cs typeface="Calibri"/>
              </a:rPr>
              <a:t>6</a:t>
            </a:fld>
            <a:endParaRPr sz="36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1839711"/>
              </p:ext>
            </p:extLst>
          </p:nvPr>
        </p:nvGraphicFramePr>
        <p:xfrm>
          <a:off x="604837" y="1404937"/>
          <a:ext cx="12344400" cy="7307198"/>
        </p:xfrm>
        <a:graphic>
          <a:graphicData uri="http://schemas.openxmlformats.org/drawingml/2006/table">
            <a:tbl>
              <a:tblPr firstRow="1" bandRow="1">
                <a:tableStyleId>{2D5ABB26-0587-4C30-8999-92F81FD0307C}</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gridCol w="3086100">
                  <a:extLst>
                    <a:ext uri="{9D8B030D-6E8A-4147-A177-3AD203B41FA5}">
                      <a16:colId xmlns:a16="http://schemas.microsoft.com/office/drawing/2014/main" val="20002"/>
                    </a:ext>
                  </a:extLst>
                </a:gridCol>
                <a:gridCol w="3086100">
                  <a:extLst>
                    <a:ext uri="{9D8B030D-6E8A-4147-A177-3AD203B41FA5}">
                      <a16:colId xmlns:a16="http://schemas.microsoft.com/office/drawing/2014/main" val="20003"/>
                    </a:ext>
                  </a:extLst>
                </a:gridCol>
              </a:tblGrid>
              <a:tr h="1270380">
                <a:tc>
                  <a:txBody>
                    <a:bodyPr/>
                    <a:lstStyle/>
                    <a:p>
                      <a:pPr algn="ctr">
                        <a:lnSpc>
                          <a:spcPts val="2250"/>
                        </a:lnSpc>
                        <a:spcBef>
                          <a:spcPts val="1495"/>
                        </a:spcBef>
                      </a:pPr>
                      <a:r>
                        <a:rPr lang="ru-RU" sz="2000" b="1" spc="-5" dirty="0">
                          <a:latin typeface="Arial"/>
                          <a:cs typeface="Arial"/>
                        </a:rPr>
                        <a:t>ҚББ </a:t>
                      </a:r>
                      <a:r>
                        <a:rPr lang="ru-RU" sz="2000" b="1" spc="-5" dirty="0" err="1">
                          <a:latin typeface="Arial"/>
                          <a:cs typeface="Arial"/>
                        </a:rPr>
                        <a:t>инфрақұрылымы</a:t>
                      </a:r>
                      <a:r>
                        <a:rPr lang="ru-RU" sz="2000" b="1" spc="-5" dirty="0">
                          <a:latin typeface="Arial"/>
                          <a:cs typeface="Arial"/>
                        </a:rPr>
                        <a:t> мен </a:t>
                      </a:r>
                      <a:r>
                        <a:rPr lang="ru-RU" sz="2000" b="1" spc="-5" dirty="0" err="1">
                          <a:latin typeface="Arial"/>
                          <a:cs typeface="Arial"/>
                        </a:rPr>
                        <a:t>қызметтерін</a:t>
                      </a:r>
                      <a:r>
                        <a:rPr lang="ru-RU" sz="2000" b="1" spc="-5" dirty="0">
                          <a:latin typeface="Arial"/>
                          <a:cs typeface="Arial"/>
                        </a:rPr>
                        <a:t> </a:t>
                      </a:r>
                      <a:r>
                        <a:rPr lang="ru-RU" sz="2000" b="1" spc="-5" dirty="0" err="1">
                          <a:latin typeface="Arial"/>
                          <a:cs typeface="Arial"/>
                        </a:rPr>
                        <a:t>құру</a:t>
                      </a:r>
                      <a:endParaRPr sz="2000" dirty="0">
                        <a:latin typeface="Arial"/>
                        <a:cs typeface="Arial"/>
                      </a:endParaRPr>
                    </a:p>
                  </a:txBody>
                  <a:tcPr marL="0" marR="0" marT="189865"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solidFill>
                      <a:srgbClr val="FFC000"/>
                    </a:solidFill>
                  </a:tcPr>
                </a:tc>
                <a:tc>
                  <a:txBody>
                    <a:bodyPr/>
                    <a:lstStyle/>
                    <a:p>
                      <a:pPr>
                        <a:lnSpc>
                          <a:spcPct val="100000"/>
                        </a:lnSpc>
                        <a:spcBef>
                          <a:spcPts val="50"/>
                        </a:spcBef>
                      </a:pPr>
                      <a:endParaRPr sz="2450" dirty="0">
                        <a:latin typeface="Times New Roman"/>
                        <a:cs typeface="Times New Roman"/>
                      </a:endParaRPr>
                    </a:p>
                    <a:p>
                      <a:pPr marL="450850" marR="445770" indent="411480">
                        <a:lnSpc>
                          <a:spcPts val="2100"/>
                        </a:lnSpc>
                      </a:pPr>
                      <a:r>
                        <a:rPr lang="ru-RU" sz="2000" b="1" spc="-5" dirty="0" err="1">
                          <a:latin typeface="Arial"/>
                          <a:cs typeface="Arial"/>
                        </a:rPr>
                        <a:t>Ваучерлік</a:t>
                      </a:r>
                      <a:r>
                        <a:rPr lang="ru-RU" sz="2000" b="1" spc="-5" dirty="0">
                          <a:latin typeface="Arial"/>
                          <a:cs typeface="Arial"/>
                        </a:rPr>
                        <a:t> </a:t>
                      </a:r>
                      <a:r>
                        <a:rPr lang="ru-RU" sz="2000" b="1" spc="-5" dirty="0" err="1">
                          <a:latin typeface="Arial"/>
                          <a:cs typeface="Arial"/>
                        </a:rPr>
                        <a:t>қаржыландыру</a:t>
                      </a:r>
                      <a:endParaRPr sz="2000" dirty="0">
                        <a:latin typeface="Arial"/>
                        <a:cs typeface="Arial"/>
                      </a:endParaRPr>
                    </a:p>
                  </a:txBody>
                  <a:tcPr marL="0" marR="0" marT="635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solidFill>
                      <a:srgbClr val="FFC000"/>
                    </a:solidFill>
                  </a:tcPr>
                </a:tc>
                <a:tc>
                  <a:txBody>
                    <a:bodyPr/>
                    <a:lstStyle/>
                    <a:p>
                      <a:pPr marL="1260475" marR="154940" indent="-1100455" algn="ctr">
                        <a:lnSpc>
                          <a:spcPts val="2100"/>
                        </a:lnSpc>
                      </a:pPr>
                      <a:endParaRPr lang="ru-RU" sz="2450" b="0" dirty="0">
                        <a:latin typeface="Times New Roman"/>
                        <a:cs typeface="Times New Roman"/>
                      </a:endParaRPr>
                    </a:p>
                    <a:p>
                      <a:pPr marL="533400" marR="154940" indent="-373063" algn="r" defTabSz="579438">
                        <a:lnSpc>
                          <a:spcPts val="2100"/>
                        </a:lnSpc>
                        <a:tabLst>
                          <a:tab pos="1158875" algn="l"/>
                        </a:tabLst>
                      </a:pPr>
                      <a:r>
                        <a:rPr lang="ru-RU" sz="2000" b="1" dirty="0" smtClean="0">
                          <a:solidFill>
                            <a:schemeClr val="tx1"/>
                          </a:solidFill>
                          <a:latin typeface="Arial"/>
                          <a:cs typeface="Arial"/>
                        </a:rPr>
                        <a:t>ҮЕҰ</a:t>
                      </a:r>
                      <a:r>
                        <a:rPr lang="ru-RU" sz="2000" b="1" dirty="0" smtClean="0">
                          <a:latin typeface="Arial"/>
                          <a:cs typeface="Arial"/>
                        </a:rPr>
                        <a:t> </a:t>
                      </a:r>
                      <a:r>
                        <a:rPr lang="ru-RU" sz="2000" b="1" dirty="0" err="1">
                          <a:latin typeface="Arial"/>
                          <a:cs typeface="Arial"/>
                        </a:rPr>
                        <a:t>әлеуметтік</a:t>
                      </a:r>
                      <a:r>
                        <a:rPr lang="ru-RU" sz="2000" b="1" dirty="0">
                          <a:latin typeface="Arial"/>
                          <a:cs typeface="Arial"/>
                        </a:rPr>
                        <a:t> </a:t>
                      </a:r>
                      <a:r>
                        <a:rPr lang="ru-RU" sz="2000" b="1" dirty="0" err="1">
                          <a:latin typeface="Arial"/>
                          <a:cs typeface="Arial"/>
                        </a:rPr>
                        <a:t>жобалары</a:t>
                      </a:r>
                      <a:endParaRPr sz="2000" dirty="0">
                        <a:latin typeface="Arial"/>
                        <a:cs typeface="Arial"/>
                      </a:endParaRPr>
                    </a:p>
                  </a:txBody>
                  <a:tcPr marL="0" marR="0" marT="635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solidFill>
                      <a:srgbClr val="FFC000"/>
                    </a:solidFill>
                  </a:tcPr>
                </a:tc>
                <a:tc>
                  <a:txBody>
                    <a:bodyPr/>
                    <a:lstStyle/>
                    <a:p>
                      <a:pPr marL="217170" marR="209550" algn="ctr">
                        <a:lnSpc>
                          <a:spcPts val="2100"/>
                        </a:lnSpc>
                        <a:spcBef>
                          <a:spcPts val="1814"/>
                        </a:spcBef>
                      </a:pPr>
                      <a:r>
                        <a:rPr lang="ru-RU" sz="2000" b="1" spc="-10" dirty="0" err="1">
                          <a:latin typeface="Arial"/>
                          <a:cs typeface="Arial"/>
                        </a:rPr>
                        <a:t>Ата-аналардың</a:t>
                      </a:r>
                      <a:r>
                        <a:rPr lang="ru-RU" sz="2000" b="1" spc="-10" dirty="0">
                          <a:latin typeface="Arial"/>
                          <a:cs typeface="Arial"/>
                        </a:rPr>
                        <a:t> </a:t>
                      </a:r>
                      <a:r>
                        <a:rPr lang="ru-RU" sz="2000" b="1" spc="-10" dirty="0" err="1">
                          <a:latin typeface="Arial"/>
                          <a:cs typeface="Arial"/>
                        </a:rPr>
                        <a:t>қатысуы</a:t>
                      </a:r>
                      <a:r>
                        <a:rPr lang="ru-RU" sz="2000" b="1" spc="-10" dirty="0">
                          <a:latin typeface="Arial"/>
                          <a:cs typeface="Arial"/>
                        </a:rPr>
                        <a:t> </a:t>
                      </a:r>
                      <a:r>
                        <a:rPr lang="ru-RU" sz="2000" b="1" spc="-10" dirty="0" err="1">
                          <a:latin typeface="Arial"/>
                          <a:cs typeface="Arial"/>
                        </a:rPr>
                        <a:t>және</a:t>
                      </a:r>
                      <a:r>
                        <a:rPr lang="ru-RU" sz="2000" b="1" spc="-10" dirty="0">
                          <a:latin typeface="Arial"/>
                          <a:cs typeface="Arial"/>
                        </a:rPr>
                        <a:t> </a:t>
                      </a:r>
                      <a:r>
                        <a:rPr lang="ru-RU" sz="2000" b="1" spc="-10" dirty="0" err="1">
                          <a:latin typeface="Arial"/>
                          <a:cs typeface="Arial"/>
                        </a:rPr>
                        <a:t>қоғамдық</a:t>
                      </a:r>
                      <a:r>
                        <a:rPr lang="ru-RU" sz="2000" b="1" spc="-10" dirty="0">
                          <a:latin typeface="Arial"/>
                          <a:cs typeface="Arial"/>
                        </a:rPr>
                        <a:t> </a:t>
                      </a:r>
                      <a:r>
                        <a:rPr lang="ru-RU" sz="2000" b="1" spc="-10" dirty="0" err="1">
                          <a:latin typeface="Arial"/>
                          <a:cs typeface="Arial"/>
                        </a:rPr>
                        <a:t>бақылау</a:t>
                      </a:r>
                      <a:endParaRPr sz="2000" dirty="0">
                        <a:latin typeface="Arial"/>
                        <a:cs typeface="Arial"/>
                      </a:endParaRPr>
                    </a:p>
                  </a:txBody>
                  <a:tcPr marL="0" marR="0" marT="230504"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solidFill>
                      <a:srgbClr val="FFC000"/>
                    </a:solidFill>
                  </a:tcPr>
                </a:tc>
                <a:extLst>
                  <a:ext uri="{0D108BD9-81ED-4DB2-BD59-A6C34878D82A}">
                    <a16:rowId xmlns:a16="http://schemas.microsoft.com/office/drawing/2014/main" val="10000"/>
                  </a:ext>
                </a:extLst>
              </a:tr>
              <a:tr h="3246628">
                <a:tc>
                  <a:txBody>
                    <a:bodyPr/>
                    <a:lstStyle/>
                    <a:p>
                      <a:pPr marL="114300" marR="108585">
                        <a:lnSpc>
                          <a:spcPct val="87500"/>
                        </a:lnSpc>
                        <a:spcBef>
                          <a:spcPts val="850"/>
                        </a:spcBef>
                      </a:pPr>
                      <a:r>
                        <a:rPr lang="ru-RU" sz="2000" spc="-10" dirty="0">
                          <a:latin typeface="Arial"/>
                          <a:cs typeface="Arial"/>
                        </a:rPr>
                        <a:t>Жеке </a:t>
                      </a:r>
                      <a:r>
                        <a:rPr lang="ru-RU" sz="2000" spc="-10" dirty="0" err="1">
                          <a:latin typeface="Arial"/>
                          <a:cs typeface="Arial"/>
                        </a:rPr>
                        <a:t>және</a:t>
                      </a:r>
                      <a:r>
                        <a:rPr lang="ru-RU" sz="2000" spc="-10" dirty="0">
                          <a:latin typeface="Arial"/>
                          <a:cs typeface="Arial"/>
                        </a:rPr>
                        <a:t> </a:t>
                      </a:r>
                      <a:r>
                        <a:rPr lang="ru-RU" sz="2000" spc="-10" dirty="0" err="1">
                          <a:latin typeface="Arial"/>
                          <a:cs typeface="Arial"/>
                        </a:rPr>
                        <a:t>муниципалдық</a:t>
                      </a:r>
                      <a:r>
                        <a:rPr lang="ru-RU" sz="2000" spc="-10" dirty="0">
                          <a:latin typeface="Arial"/>
                          <a:cs typeface="Arial"/>
                        </a:rPr>
                        <a:t> </a:t>
                      </a:r>
                      <a:r>
                        <a:rPr lang="ru-RU" sz="2000" spc="-10" dirty="0" err="1">
                          <a:latin typeface="Arial"/>
                          <a:cs typeface="Arial"/>
                        </a:rPr>
                        <a:t>алаңдар</a:t>
                      </a:r>
                      <a:r>
                        <a:rPr lang="ru-RU" sz="2000" spc="-10" dirty="0">
                          <a:latin typeface="Arial"/>
                          <a:cs typeface="Arial"/>
                        </a:rPr>
                        <a:t> </a:t>
                      </a:r>
                      <a:r>
                        <a:rPr lang="ru-RU" sz="2000" dirty="0" smtClean="0">
                          <a:solidFill>
                            <a:srgbClr val="FF0000"/>
                          </a:solidFill>
                          <a:latin typeface="Arial"/>
                          <a:cs typeface="Arial"/>
                        </a:rPr>
                        <a:t> </a:t>
                      </a:r>
                      <a:r>
                        <a:rPr lang="ru-RU" sz="2000" dirty="0" err="1" smtClean="0">
                          <a:solidFill>
                            <a:schemeClr val="tx1"/>
                          </a:solidFill>
                          <a:latin typeface="Arial"/>
                          <a:cs typeface="Arial"/>
                        </a:rPr>
                        <a:t>б</a:t>
                      </a:r>
                      <a:r>
                        <a:rPr lang="ru-RU" sz="2000" spc="-10" dirty="0" err="1" smtClean="0">
                          <a:latin typeface="Arial"/>
                          <a:cs typeface="Arial"/>
                        </a:rPr>
                        <a:t>азасында</a:t>
                      </a:r>
                      <a:r>
                        <a:rPr lang="ru-RU" sz="2000" spc="-10" dirty="0" smtClean="0">
                          <a:latin typeface="Arial"/>
                          <a:cs typeface="Arial"/>
                        </a:rPr>
                        <a:t> </a:t>
                      </a:r>
                      <a:r>
                        <a:rPr lang="ru-RU" sz="2000" spc="-10" dirty="0" err="1">
                          <a:latin typeface="Arial"/>
                          <a:cs typeface="Arial"/>
                        </a:rPr>
                        <a:t>объектілерді</a:t>
                      </a:r>
                      <a:r>
                        <a:rPr lang="ru-RU" sz="2000" spc="-10" dirty="0">
                          <a:latin typeface="Arial"/>
                          <a:cs typeface="Arial"/>
                        </a:rPr>
                        <a:t> (спорт, </a:t>
                      </a:r>
                      <a:r>
                        <a:rPr lang="ru-RU" sz="2000" spc="-10" dirty="0" err="1">
                          <a:latin typeface="Arial"/>
                          <a:cs typeface="Arial"/>
                        </a:rPr>
                        <a:t>өнер</a:t>
                      </a:r>
                      <a:r>
                        <a:rPr lang="ru-RU" sz="2000" spc="-10" dirty="0">
                          <a:latin typeface="Arial"/>
                          <a:cs typeface="Arial"/>
                        </a:rPr>
                        <a:t>, </a:t>
                      </a:r>
                      <a:r>
                        <a:rPr lang="ru-RU" sz="2000" spc="-10" dirty="0" err="1">
                          <a:latin typeface="Arial"/>
                          <a:cs typeface="Arial"/>
                        </a:rPr>
                        <a:t>цифрлық</a:t>
                      </a:r>
                      <a:r>
                        <a:rPr lang="ru-RU" sz="2000" spc="-10" dirty="0">
                          <a:latin typeface="Arial"/>
                          <a:cs typeface="Arial"/>
                        </a:rPr>
                        <a:t> </a:t>
                      </a:r>
                      <a:r>
                        <a:rPr lang="ru-RU" sz="2000" spc="-10" dirty="0" err="1">
                          <a:latin typeface="Arial"/>
                          <a:cs typeface="Arial"/>
                        </a:rPr>
                        <a:t>зертханалар</a:t>
                      </a:r>
                      <a:r>
                        <a:rPr lang="ru-RU" sz="2000" spc="-10" dirty="0">
                          <a:latin typeface="Arial"/>
                          <a:cs typeface="Arial"/>
                        </a:rPr>
                        <a:t>)</a:t>
                      </a:r>
                      <a:r>
                        <a:rPr lang="ru-RU" sz="2000" spc="-10" dirty="0" err="1">
                          <a:latin typeface="Arial"/>
                          <a:cs typeface="Arial"/>
                        </a:rPr>
                        <a:t>құру</a:t>
                      </a:r>
                      <a:r>
                        <a:rPr lang="ru-RU" sz="2000" spc="-10" dirty="0">
                          <a:latin typeface="Arial"/>
                          <a:cs typeface="Arial"/>
                        </a:rPr>
                        <a:t> </a:t>
                      </a:r>
                      <a:r>
                        <a:rPr lang="ru-RU" sz="2000" spc="-10" dirty="0" err="1">
                          <a:latin typeface="Arial"/>
                          <a:cs typeface="Arial"/>
                        </a:rPr>
                        <a:t>және</a:t>
                      </a:r>
                      <a:r>
                        <a:rPr lang="ru-RU" sz="2000" spc="-10" dirty="0">
                          <a:latin typeface="Arial"/>
                          <a:cs typeface="Arial"/>
                        </a:rPr>
                        <a:t> </a:t>
                      </a:r>
                      <a:r>
                        <a:rPr lang="ru-RU" sz="2000" spc="-10" dirty="0" err="1">
                          <a:latin typeface="Arial"/>
                          <a:cs typeface="Arial"/>
                        </a:rPr>
                        <a:t>жаңғырту</a:t>
                      </a:r>
                      <a:r>
                        <a:rPr lang="ru-RU" sz="2000" spc="-10" dirty="0">
                          <a:latin typeface="Arial"/>
                          <a:cs typeface="Arial"/>
                        </a:rPr>
                        <a:t> </a:t>
                      </a:r>
                      <a:r>
                        <a:rPr lang="ru-RU" sz="2000" spc="-10" dirty="0" err="1">
                          <a:latin typeface="Arial"/>
                          <a:cs typeface="Arial"/>
                        </a:rPr>
                        <a:t>және</a:t>
                      </a:r>
                      <a:r>
                        <a:rPr lang="ru-RU" sz="2000" spc="-10" dirty="0">
                          <a:latin typeface="Arial"/>
                          <a:cs typeface="Arial"/>
                        </a:rPr>
                        <a:t> </a:t>
                      </a:r>
                      <a:r>
                        <a:rPr lang="ru-RU" sz="2000" spc="-10" dirty="0" err="1">
                          <a:latin typeface="Arial"/>
                          <a:cs typeface="Arial"/>
                        </a:rPr>
                        <a:t>сервистік</a:t>
                      </a:r>
                      <a:r>
                        <a:rPr lang="ru-RU" sz="2000" spc="-10" dirty="0">
                          <a:latin typeface="Arial"/>
                          <a:cs typeface="Arial"/>
                        </a:rPr>
                        <a:t> </a:t>
                      </a:r>
                      <a:r>
                        <a:rPr lang="ru-RU" sz="2000" spc="-10" dirty="0" err="1">
                          <a:latin typeface="Arial"/>
                          <a:cs typeface="Arial"/>
                        </a:rPr>
                        <a:t>жобалар</a:t>
                      </a:r>
                      <a:r>
                        <a:rPr lang="ru-RU" sz="2000" spc="-10" dirty="0">
                          <a:latin typeface="Arial"/>
                          <a:cs typeface="Arial"/>
                        </a:rPr>
                        <a:t> </a:t>
                      </a:r>
                      <a:endParaRPr sz="2000" dirty="0">
                        <a:latin typeface="Arial"/>
                        <a:cs typeface="Arial"/>
                      </a:endParaRPr>
                    </a:p>
                  </a:txBody>
                  <a:tcPr marL="0" marR="0" marT="10795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tc>
                  <a:txBody>
                    <a:bodyPr/>
                    <a:lstStyle/>
                    <a:p>
                      <a:pPr marL="114300" marR="220345">
                        <a:lnSpc>
                          <a:spcPts val="2100"/>
                        </a:lnSpc>
                        <a:spcBef>
                          <a:spcPts val="870"/>
                        </a:spcBef>
                      </a:pPr>
                      <a:r>
                        <a:rPr lang="ru-RU" sz="2000" spc="-15" dirty="0">
                          <a:latin typeface="Arial"/>
                          <a:cs typeface="Arial"/>
                        </a:rPr>
                        <a:t>ҚББ-</a:t>
                      </a:r>
                      <a:r>
                        <a:rPr lang="ru-RU" sz="2000" spc="-15" dirty="0" err="1">
                          <a:latin typeface="Arial"/>
                          <a:cs typeface="Arial"/>
                        </a:rPr>
                        <a:t>ге</a:t>
                      </a:r>
                      <a:r>
                        <a:rPr lang="ru-RU" sz="2000" spc="-15" dirty="0">
                          <a:latin typeface="Arial"/>
                          <a:cs typeface="Arial"/>
                        </a:rPr>
                        <a:t> </a:t>
                      </a:r>
                      <a:r>
                        <a:rPr lang="ru-RU" sz="2000" spc="-15" dirty="0" err="1">
                          <a:latin typeface="Arial"/>
                          <a:cs typeface="Arial"/>
                        </a:rPr>
                        <a:t>мемлекеттік</a:t>
                      </a:r>
                      <a:r>
                        <a:rPr lang="ru-RU" sz="2000" spc="-15" dirty="0">
                          <a:latin typeface="Arial"/>
                          <a:cs typeface="Arial"/>
                        </a:rPr>
                        <a:t> </a:t>
                      </a:r>
                      <a:r>
                        <a:rPr lang="ru-RU" sz="2000" spc="-15" dirty="0" err="1">
                          <a:latin typeface="Arial"/>
                          <a:cs typeface="Arial"/>
                        </a:rPr>
                        <a:t>тапсырыс</a:t>
                      </a:r>
                      <a:r>
                        <a:rPr lang="ru-RU" sz="2000" spc="-15" dirty="0">
                          <a:latin typeface="Arial"/>
                          <a:cs typeface="Arial"/>
                        </a:rPr>
                        <a:t> </a:t>
                      </a:r>
                      <a:r>
                        <a:rPr lang="ru-RU" sz="2000" spc="-15" dirty="0" err="1">
                          <a:latin typeface="Arial"/>
                          <a:cs typeface="Arial"/>
                        </a:rPr>
                        <a:t>меншік</a:t>
                      </a:r>
                      <a:r>
                        <a:rPr lang="ru-RU" sz="2000" spc="-15" dirty="0">
                          <a:latin typeface="Arial"/>
                          <a:cs typeface="Arial"/>
                        </a:rPr>
                        <a:t> </a:t>
                      </a:r>
                      <a:r>
                        <a:rPr lang="ru-RU" sz="2000" spc="-15" dirty="0" err="1">
                          <a:latin typeface="Arial"/>
                          <a:cs typeface="Arial"/>
                        </a:rPr>
                        <a:t>нысанына</a:t>
                      </a:r>
                      <a:r>
                        <a:rPr lang="ru-RU" sz="2000" spc="-15" dirty="0">
                          <a:latin typeface="Arial"/>
                          <a:cs typeface="Arial"/>
                        </a:rPr>
                        <a:t> </a:t>
                      </a:r>
                      <a:r>
                        <a:rPr lang="ru-RU" sz="2000" spc="-15" dirty="0" err="1">
                          <a:latin typeface="Arial"/>
                          <a:cs typeface="Arial"/>
                        </a:rPr>
                        <a:t>қарамастан</a:t>
                      </a:r>
                      <a:r>
                        <a:rPr lang="ru-RU" sz="2000" spc="-15" dirty="0">
                          <a:latin typeface="Arial"/>
                          <a:cs typeface="Arial"/>
                        </a:rPr>
                        <a:t>, </a:t>
                      </a:r>
                      <a:r>
                        <a:rPr lang="ru-RU" sz="2000" spc="-15" dirty="0" err="1">
                          <a:latin typeface="Arial"/>
                          <a:cs typeface="Arial"/>
                        </a:rPr>
                        <a:t>балалар</a:t>
                      </a:r>
                      <a:r>
                        <a:rPr lang="ru-RU" sz="2000" spc="-15" dirty="0">
                          <a:latin typeface="Arial"/>
                          <a:cs typeface="Arial"/>
                        </a:rPr>
                        <a:t> </a:t>
                      </a:r>
                      <a:r>
                        <a:rPr lang="ru-RU" sz="2000" spc="-15" dirty="0" err="1">
                          <a:latin typeface="Arial"/>
                          <a:cs typeface="Arial"/>
                        </a:rPr>
                        <a:t>үшін</a:t>
                      </a:r>
                      <a:r>
                        <a:rPr lang="ru-RU" sz="2000" spc="-15" dirty="0">
                          <a:latin typeface="Arial"/>
                          <a:cs typeface="Arial"/>
                        </a:rPr>
                        <a:t> </a:t>
                      </a:r>
                      <a:r>
                        <a:rPr lang="ru-RU" sz="2000" spc="-15" dirty="0" err="1">
                          <a:latin typeface="Arial"/>
                          <a:cs typeface="Arial"/>
                        </a:rPr>
                        <a:t>қолжетімділік</a:t>
                      </a:r>
                      <a:r>
                        <a:rPr lang="ru-RU" sz="2000" spc="-15" dirty="0">
                          <a:latin typeface="Arial"/>
                          <a:cs typeface="Arial"/>
                        </a:rPr>
                        <a:t> </a:t>
                      </a:r>
                      <a:r>
                        <a:rPr lang="ru-RU" sz="2000" spc="-15" dirty="0" err="1">
                          <a:latin typeface="Arial"/>
                          <a:cs typeface="Arial"/>
                        </a:rPr>
                        <a:t>басымдығымен</a:t>
                      </a:r>
                      <a:r>
                        <a:rPr lang="ru-RU" sz="2000" spc="-15" dirty="0">
                          <a:latin typeface="Arial"/>
                          <a:cs typeface="Arial"/>
                        </a:rPr>
                        <a:t> </a:t>
                      </a:r>
                      <a:r>
                        <a:rPr lang="ru-RU" sz="2000" spc="-15" dirty="0" err="1">
                          <a:latin typeface="Arial"/>
                          <a:cs typeface="Arial"/>
                        </a:rPr>
                        <a:t>ұйымдар</a:t>
                      </a:r>
                      <a:r>
                        <a:rPr lang="ru-RU" sz="2000" spc="-15" dirty="0">
                          <a:latin typeface="Arial"/>
                          <a:cs typeface="Arial"/>
                        </a:rPr>
                        <a:t> </a:t>
                      </a:r>
                      <a:r>
                        <a:rPr lang="ru-RU" sz="2000" spc="-15" dirty="0" err="1">
                          <a:latin typeface="Arial"/>
                          <a:cs typeface="Arial"/>
                        </a:rPr>
                        <a:t>арасында</a:t>
                      </a:r>
                      <a:r>
                        <a:rPr lang="ru-RU" sz="2000" spc="-15" dirty="0">
                          <a:latin typeface="Arial"/>
                          <a:cs typeface="Arial"/>
                        </a:rPr>
                        <a:t> </a:t>
                      </a:r>
                      <a:r>
                        <a:rPr lang="ru-RU" sz="2000" spc="-15" dirty="0" err="1">
                          <a:latin typeface="Arial"/>
                          <a:cs typeface="Arial"/>
                        </a:rPr>
                        <a:t>орналастырылады</a:t>
                      </a:r>
                      <a:endParaRPr sz="2000" dirty="0">
                        <a:latin typeface="Arial"/>
                        <a:cs typeface="Arial"/>
                      </a:endParaRPr>
                    </a:p>
                  </a:txBody>
                  <a:tcPr marL="0" marR="0" marT="11049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tc>
                  <a:txBody>
                    <a:bodyPr/>
                    <a:lstStyle/>
                    <a:p>
                      <a:pPr marL="114300" marR="422275">
                        <a:lnSpc>
                          <a:spcPts val="2100"/>
                        </a:lnSpc>
                        <a:spcBef>
                          <a:spcPts val="870"/>
                        </a:spcBef>
                      </a:pPr>
                      <a:r>
                        <a:rPr lang="ru-RU" sz="2000" spc="-5" dirty="0" err="1">
                          <a:latin typeface="Arial"/>
                          <a:cs typeface="Arial"/>
                        </a:rPr>
                        <a:t>Мемлекеттік</a:t>
                      </a:r>
                      <a:r>
                        <a:rPr lang="ru-RU" sz="2000" spc="-5" dirty="0">
                          <a:latin typeface="Arial"/>
                          <a:cs typeface="Arial"/>
                        </a:rPr>
                        <a:t> </a:t>
                      </a:r>
                      <a:r>
                        <a:rPr lang="ru-RU" sz="2000" spc="-5" dirty="0" err="1">
                          <a:latin typeface="Arial"/>
                          <a:cs typeface="Arial"/>
                        </a:rPr>
                        <a:t>әлеуметтік</a:t>
                      </a:r>
                      <a:r>
                        <a:rPr lang="ru-RU" sz="2000" spc="-5" dirty="0">
                          <a:latin typeface="Arial"/>
                          <a:cs typeface="Arial"/>
                        </a:rPr>
                        <a:t> </a:t>
                      </a:r>
                      <a:r>
                        <a:rPr lang="ru-RU" sz="2000" spc="-5" dirty="0" err="1">
                          <a:latin typeface="Arial"/>
                          <a:cs typeface="Arial"/>
                        </a:rPr>
                        <a:t>тапсырыс</a:t>
                      </a:r>
                      <a:r>
                        <a:rPr lang="ru-RU" sz="2000" spc="-5" dirty="0">
                          <a:latin typeface="Arial"/>
                          <a:cs typeface="Arial"/>
                        </a:rPr>
                        <a:t>, </a:t>
                      </a:r>
                      <a:r>
                        <a:rPr lang="ru-RU" sz="2000" spc="-5" dirty="0" smtClean="0">
                          <a:solidFill>
                            <a:schemeClr val="tx1"/>
                          </a:solidFill>
                          <a:latin typeface="Arial"/>
                          <a:cs typeface="Arial"/>
                        </a:rPr>
                        <a:t>ҮЕҰ </a:t>
                      </a:r>
                      <a:r>
                        <a:rPr lang="ru-RU" sz="2000" spc="-5" dirty="0" err="1">
                          <a:latin typeface="Arial"/>
                          <a:cs typeface="Arial"/>
                        </a:rPr>
                        <a:t>үшін</a:t>
                      </a:r>
                      <a:r>
                        <a:rPr lang="ru-RU" sz="2000" spc="-5" dirty="0">
                          <a:latin typeface="Arial"/>
                          <a:cs typeface="Arial"/>
                        </a:rPr>
                        <a:t> </a:t>
                      </a:r>
                      <a:r>
                        <a:rPr lang="ru-RU" sz="2000" spc="-5" dirty="0" err="1">
                          <a:latin typeface="Arial"/>
                          <a:cs typeface="Arial"/>
                        </a:rPr>
                        <a:t>гранттар</a:t>
                      </a:r>
                      <a:r>
                        <a:rPr lang="ru-RU" sz="2000" spc="-5" dirty="0">
                          <a:latin typeface="Arial"/>
                          <a:cs typeface="Arial"/>
                        </a:rPr>
                        <a:t> мен </a:t>
                      </a:r>
                      <a:r>
                        <a:rPr lang="ru-RU" sz="2000" spc="-5" dirty="0" err="1">
                          <a:latin typeface="Arial"/>
                          <a:cs typeface="Arial"/>
                        </a:rPr>
                        <a:t>сыйлықтар</a:t>
                      </a:r>
                      <a:r>
                        <a:rPr lang="ru-RU" sz="2000" spc="-5" dirty="0">
                          <a:latin typeface="Arial"/>
                          <a:cs typeface="Arial"/>
                        </a:rPr>
                        <a:t> </a:t>
                      </a:r>
                      <a:r>
                        <a:rPr lang="ru-RU" sz="2000" spc="-5" dirty="0" err="1">
                          <a:latin typeface="Arial"/>
                          <a:cs typeface="Arial"/>
                        </a:rPr>
                        <a:t>арқылы</a:t>
                      </a:r>
                      <a:r>
                        <a:rPr lang="ru-RU" sz="2000" spc="-5" dirty="0">
                          <a:latin typeface="Arial"/>
                          <a:cs typeface="Arial"/>
                        </a:rPr>
                        <a:t> ҚББ </a:t>
                      </a:r>
                      <a:r>
                        <a:rPr lang="ru-RU" sz="2000" spc="-5" dirty="0" err="1">
                          <a:latin typeface="Arial"/>
                          <a:cs typeface="Arial"/>
                        </a:rPr>
                        <a:t>бағдарламаларын</a:t>
                      </a:r>
                      <a:r>
                        <a:rPr lang="ru-RU" sz="2000" spc="-5" dirty="0">
                          <a:latin typeface="Arial"/>
                          <a:cs typeface="Arial"/>
                        </a:rPr>
                        <a:t> </a:t>
                      </a:r>
                      <a:r>
                        <a:rPr lang="ru-RU" sz="2000" spc="-5" dirty="0" err="1">
                          <a:latin typeface="Arial"/>
                          <a:cs typeface="Arial"/>
                        </a:rPr>
                        <a:t>қолдау</a:t>
                      </a:r>
                      <a:endParaRPr sz="2000" dirty="0">
                        <a:latin typeface="Arial"/>
                        <a:cs typeface="Arial"/>
                      </a:endParaRPr>
                    </a:p>
                  </a:txBody>
                  <a:tcPr marL="0" marR="0" marT="11049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tc>
                  <a:txBody>
                    <a:bodyPr/>
                    <a:lstStyle/>
                    <a:p>
                      <a:pPr marL="114935" marR="158115">
                        <a:lnSpc>
                          <a:spcPct val="87500"/>
                        </a:lnSpc>
                        <a:spcBef>
                          <a:spcPts val="850"/>
                        </a:spcBef>
                      </a:pPr>
                      <a:r>
                        <a:rPr lang="ru-RU" sz="2000" spc="-5" dirty="0" err="1">
                          <a:latin typeface="Arial"/>
                          <a:cs typeface="Arial"/>
                        </a:rPr>
                        <a:t>Ата-аналардың</a:t>
                      </a:r>
                      <a:r>
                        <a:rPr lang="ru-RU" sz="2000" spc="-5" dirty="0">
                          <a:latin typeface="Arial"/>
                          <a:cs typeface="Arial"/>
                        </a:rPr>
                        <a:t> </a:t>
                      </a:r>
                      <a:r>
                        <a:rPr lang="ru-RU" sz="2000" spc="-5" dirty="0" err="1">
                          <a:latin typeface="Arial"/>
                          <a:cs typeface="Arial"/>
                        </a:rPr>
                        <a:t>басқару</a:t>
                      </a:r>
                      <a:r>
                        <a:rPr lang="ru-RU" sz="2000" spc="-5" dirty="0">
                          <a:latin typeface="Arial"/>
                          <a:cs typeface="Arial"/>
                        </a:rPr>
                        <a:t> </a:t>
                      </a:r>
                      <a:r>
                        <a:rPr lang="ru-RU" sz="2000" spc="-5" dirty="0" err="1">
                          <a:latin typeface="Arial"/>
                          <a:cs typeface="Arial"/>
                        </a:rPr>
                        <a:t>органдары</a:t>
                      </a:r>
                      <a:r>
                        <a:rPr lang="ru-RU" sz="2000" spc="-5" dirty="0">
                          <a:latin typeface="Arial"/>
                          <a:cs typeface="Arial"/>
                        </a:rPr>
                        <a:t> </a:t>
                      </a:r>
                      <a:r>
                        <a:rPr lang="ru-RU" sz="2000" spc="-5" dirty="0" err="1">
                          <a:latin typeface="Arial"/>
                          <a:cs typeface="Arial"/>
                        </a:rPr>
                        <a:t>және</a:t>
                      </a:r>
                      <a:r>
                        <a:rPr lang="ru-RU" sz="2000" spc="-5" dirty="0">
                          <a:latin typeface="Arial"/>
                          <a:cs typeface="Arial"/>
                        </a:rPr>
                        <a:t> </a:t>
                      </a:r>
                      <a:r>
                        <a:rPr lang="ru-RU" sz="2000" spc="-5" dirty="0" err="1">
                          <a:latin typeface="Arial"/>
                          <a:cs typeface="Arial"/>
                        </a:rPr>
                        <a:t>кері</a:t>
                      </a:r>
                      <a:r>
                        <a:rPr lang="ru-RU" sz="2000" spc="-5" dirty="0">
                          <a:latin typeface="Arial"/>
                          <a:cs typeface="Arial"/>
                        </a:rPr>
                        <a:t> </a:t>
                      </a:r>
                      <a:r>
                        <a:rPr lang="ru-RU" sz="2000" spc="-5" dirty="0" err="1">
                          <a:latin typeface="Arial"/>
                          <a:cs typeface="Arial"/>
                        </a:rPr>
                        <a:t>байланыс</a:t>
                      </a:r>
                      <a:r>
                        <a:rPr lang="ru-RU" sz="2000" spc="-5" dirty="0">
                          <a:latin typeface="Arial"/>
                          <a:cs typeface="Arial"/>
                        </a:rPr>
                        <a:t> </a:t>
                      </a:r>
                      <a:r>
                        <a:rPr lang="ru-RU" sz="2000" spc="-5" dirty="0" err="1">
                          <a:latin typeface="Arial"/>
                          <a:cs typeface="Arial"/>
                        </a:rPr>
                        <a:t>арқылы</a:t>
                      </a:r>
                      <a:r>
                        <a:rPr lang="ru-RU" sz="2000" spc="-5" dirty="0">
                          <a:latin typeface="Arial"/>
                          <a:cs typeface="Arial"/>
                        </a:rPr>
                        <a:t> </a:t>
                      </a:r>
                      <a:r>
                        <a:rPr lang="ru-RU" sz="2000" spc="-5" dirty="0" err="1">
                          <a:latin typeface="Arial"/>
                          <a:cs typeface="Arial"/>
                        </a:rPr>
                        <a:t>қатысуы</a:t>
                      </a:r>
                      <a:r>
                        <a:rPr lang="ru-RU" sz="2000" spc="-5" dirty="0">
                          <a:latin typeface="Arial"/>
                          <a:cs typeface="Arial"/>
                        </a:rPr>
                        <a:t>; </a:t>
                      </a:r>
                      <a:r>
                        <a:rPr lang="ru-RU" sz="2000" spc="-5" dirty="0" err="1">
                          <a:latin typeface="Arial"/>
                          <a:cs typeface="Arial"/>
                        </a:rPr>
                        <a:t>ашықтық</a:t>
                      </a:r>
                      <a:r>
                        <a:rPr lang="ru-RU" sz="2000" spc="-5" dirty="0">
                          <a:latin typeface="Arial"/>
                          <a:cs typeface="Arial"/>
                        </a:rPr>
                        <a:t> пен </a:t>
                      </a:r>
                      <a:r>
                        <a:rPr lang="ru-RU" sz="2000" spc="-5" dirty="0" err="1">
                          <a:latin typeface="Arial"/>
                          <a:cs typeface="Arial"/>
                        </a:rPr>
                        <a:t>есеп</a:t>
                      </a:r>
                      <a:r>
                        <a:rPr lang="ru-RU" sz="2000" spc="-5" dirty="0">
                          <a:latin typeface="Arial"/>
                          <a:cs typeface="Arial"/>
                        </a:rPr>
                        <a:t> беру </a:t>
                      </a:r>
                      <a:r>
                        <a:rPr lang="ru-RU" sz="2000" spc="-5" dirty="0" err="1">
                          <a:latin typeface="Arial"/>
                          <a:cs typeface="Arial"/>
                        </a:rPr>
                        <a:t>үшін</a:t>
                      </a:r>
                      <a:r>
                        <a:rPr lang="ru-RU" sz="2000" spc="-5" dirty="0">
                          <a:latin typeface="Arial"/>
                          <a:cs typeface="Arial"/>
                        </a:rPr>
                        <a:t> </a:t>
                      </a:r>
                      <a:r>
                        <a:rPr lang="ru-RU" sz="2000" spc="-5" dirty="0" err="1">
                          <a:latin typeface="Arial"/>
                          <a:cs typeface="Arial"/>
                        </a:rPr>
                        <a:t>білім</a:t>
                      </a:r>
                      <a:r>
                        <a:rPr lang="ru-RU" sz="2000" spc="-5" dirty="0">
                          <a:latin typeface="Arial"/>
                          <a:cs typeface="Arial"/>
                        </a:rPr>
                        <a:t> беру </a:t>
                      </a:r>
                      <a:r>
                        <a:rPr lang="ru-RU" sz="2000" spc="-5" dirty="0" err="1">
                          <a:latin typeface="Arial"/>
                          <a:cs typeface="Arial"/>
                        </a:rPr>
                        <a:t>органдары</a:t>
                      </a:r>
                      <a:r>
                        <a:rPr lang="ru-RU" sz="2000" spc="-5" dirty="0">
                          <a:latin typeface="Arial"/>
                          <a:cs typeface="Arial"/>
                        </a:rPr>
                        <a:t> </a:t>
                      </a:r>
                      <a:r>
                        <a:rPr lang="ru-RU" sz="2000" spc="-5" dirty="0" err="1">
                          <a:latin typeface="Arial"/>
                          <a:cs typeface="Arial"/>
                        </a:rPr>
                        <a:t>жанындағы</a:t>
                      </a:r>
                      <a:r>
                        <a:rPr lang="ru-RU" sz="2000" spc="-5" dirty="0">
                          <a:latin typeface="Arial"/>
                          <a:cs typeface="Arial"/>
                        </a:rPr>
                        <a:t> </a:t>
                      </a:r>
                      <a:r>
                        <a:rPr lang="ru-RU" sz="2000" spc="-5" dirty="0" err="1">
                          <a:latin typeface="Arial"/>
                          <a:cs typeface="Arial"/>
                        </a:rPr>
                        <a:t>қоғамдық</a:t>
                      </a:r>
                      <a:r>
                        <a:rPr lang="ru-RU" sz="2000" spc="-5" dirty="0">
                          <a:latin typeface="Arial"/>
                          <a:cs typeface="Arial"/>
                        </a:rPr>
                        <a:t> </a:t>
                      </a:r>
                      <a:r>
                        <a:rPr lang="ru-RU" sz="2000" spc="-5" dirty="0" err="1">
                          <a:latin typeface="Arial"/>
                          <a:cs typeface="Arial"/>
                        </a:rPr>
                        <a:t>кеңестерді</a:t>
                      </a:r>
                      <a:r>
                        <a:rPr lang="ru-RU" sz="2000" spc="-5" dirty="0">
                          <a:latin typeface="Arial"/>
                          <a:cs typeface="Arial"/>
                        </a:rPr>
                        <a:t> тарту</a:t>
                      </a:r>
                      <a:endParaRPr sz="2000" dirty="0">
                        <a:latin typeface="Arial"/>
                        <a:cs typeface="Arial"/>
                      </a:endParaRPr>
                    </a:p>
                  </a:txBody>
                  <a:tcPr marL="0" marR="0" marT="10795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1"/>
                  </a:ext>
                </a:extLst>
              </a:tr>
              <a:tr h="2628899">
                <a:tc>
                  <a:txBody>
                    <a:bodyPr/>
                    <a:lstStyle/>
                    <a:p>
                      <a:pPr marL="114300" marR="239395">
                        <a:lnSpc>
                          <a:spcPct val="87500"/>
                        </a:lnSpc>
                        <a:spcBef>
                          <a:spcPts val="850"/>
                        </a:spcBef>
                      </a:pPr>
                      <a:r>
                        <a:rPr lang="ru-RU" sz="2000" dirty="0">
                          <a:latin typeface="Arial"/>
                          <a:cs typeface="Arial"/>
                        </a:rPr>
                        <a:t>«</a:t>
                      </a:r>
                      <a:r>
                        <a:rPr lang="ru-RU" sz="2000" dirty="0" err="1">
                          <a:latin typeface="Arial"/>
                          <a:cs typeface="Arial"/>
                        </a:rPr>
                        <a:t>Республикалық</a:t>
                      </a:r>
                      <a:r>
                        <a:rPr lang="ru-RU" sz="2000" dirty="0">
                          <a:latin typeface="Arial"/>
                          <a:cs typeface="Arial"/>
                        </a:rPr>
                        <a:t> бюджет </a:t>
                      </a:r>
                      <a:r>
                        <a:rPr lang="ru-RU" sz="2000" dirty="0" err="1">
                          <a:latin typeface="Arial"/>
                          <a:cs typeface="Arial"/>
                        </a:rPr>
                        <a:t>туралы</a:t>
                      </a:r>
                      <a:r>
                        <a:rPr lang="ru-RU" sz="2000" dirty="0">
                          <a:latin typeface="Arial"/>
                          <a:cs typeface="Arial"/>
                        </a:rPr>
                        <a:t>», «</a:t>
                      </a:r>
                      <a:r>
                        <a:rPr lang="ru-RU" sz="2000" dirty="0" err="1">
                          <a:latin typeface="Arial"/>
                          <a:cs typeface="Arial"/>
                        </a:rPr>
                        <a:t>Мемлекеттік</a:t>
                      </a:r>
                      <a:r>
                        <a:rPr lang="ru-RU" sz="2000" dirty="0">
                          <a:latin typeface="Arial"/>
                          <a:cs typeface="Arial"/>
                        </a:rPr>
                        <a:t> - </a:t>
                      </a:r>
                      <a:r>
                        <a:rPr lang="ru-RU" sz="2000" dirty="0" err="1">
                          <a:latin typeface="Arial"/>
                          <a:cs typeface="Arial"/>
                        </a:rPr>
                        <a:t>жекешелік</a:t>
                      </a:r>
                      <a:r>
                        <a:rPr lang="ru-RU" sz="2000" dirty="0">
                          <a:latin typeface="Arial"/>
                          <a:cs typeface="Arial"/>
                        </a:rPr>
                        <a:t> </a:t>
                      </a:r>
                      <a:r>
                        <a:rPr lang="ru-RU" sz="2000" dirty="0" err="1">
                          <a:latin typeface="Arial"/>
                          <a:cs typeface="Arial"/>
                        </a:rPr>
                        <a:t>әріптестік</a:t>
                      </a:r>
                      <a:r>
                        <a:rPr lang="ru-RU" sz="2000" dirty="0">
                          <a:latin typeface="Arial"/>
                          <a:cs typeface="Arial"/>
                        </a:rPr>
                        <a:t> </a:t>
                      </a:r>
                      <a:r>
                        <a:rPr lang="ru-RU" sz="2000" dirty="0" err="1">
                          <a:latin typeface="Arial"/>
                          <a:cs typeface="Arial"/>
                        </a:rPr>
                        <a:t>туралы</a:t>
                      </a:r>
                      <a:r>
                        <a:rPr lang="ru-RU" sz="2000" dirty="0">
                          <a:latin typeface="Arial"/>
                          <a:cs typeface="Arial"/>
                        </a:rPr>
                        <a:t>» </a:t>
                      </a:r>
                      <a:r>
                        <a:rPr lang="ru-RU" sz="2000" dirty="0" err="1">
                          <a:latin typeface="Arial"/>
                          <a:cs typeface="Arial"/>
                        </a:rPr>
                        <a:t>заңдар</a:t>
                      </a:r>
                      <a:r>
                        <a:rPr lang="ru-RU" sz="2000" dirty="0">
                          <a:latin typeface="Arial"/>
                          <a:cs typeface="Arial"/>
                        </a:rPr>
                        <a:t>; </a:t>
                      </a:r>
                      <a:r>
                        <a:rPr lang="ru-RU" sz="2000" dirty="0" err="1">
                          <a:latin typeface="Arial"/>
                          <a:cs typeface="Arial"/>
                        </a:rPr>
                        <a:t>әлеуметтік</a:t>
                      </a:r>
                      <a:r>
                        <a:rPr lang="ru-RU" sz="2000" dirty="0">
                          <a:latin typeface="Arial"/>
                          <a:cs typeface="Arial"/>
                        </a:rPr>
                        <a:t> салада </a:t>
                      </a:r>
                      <a:r>
                        <a:rPr lang="ru-RU" sz="2000" dirty="0">
                          <a:solidFill>
                            <a:schemeClr val="tx1"/>
                          </a:solidFill>
                          <a:latin typeface="Arial"/>
                          <a:cs typeface="Arial"/>
                        </a:rPr>
                        <a:t>МЖӘ</a:t>
                      </a:r>
                      <a:r>
                        <a:rPr lang="ru-RU" sz="2000" dirty="0">
                          <a:latin typeface="Arial"/>
                          <a:cs typeface="Arial"/>
                        </a:rPr>
                        <a:t> </a:t>
                      </a:r>
                      <a:r>
                        <a:rPr lang="ru-RU" sz="2000" dirty="0" err="1">
                          <a:latin typeface="Arial"/>
                          <a:cs typeface="Arial"/>
                        </a:rPr>
                        <a:t>дамытудың</a:t>
                      </a:r>
                      <a:r>
                        <a:rPr lang="ru-RU" sz="2000" dirty="0">
                          <a:latin typeface="Arial"/>
                          <a:cs typeface="Arial"/>
                        </a:rPr>
                        <a:t> </a:t>
                      </a:r>
                      <a:r>
                        <a:rPr lang="ru-RU" sz="2000" dirty="0" smtClean="0">
                          <a:latin typeface="Arial"/>
                          <a:cs typeface="Arial"/>
                        </a:rPr>
                        <a:t>2024-2030 </a:t>
                      </a:r>
                      <a:r>
                        <a:rPr lang="ru-RU" sz="2000" dirty="0" err="1">
                          <a:latin typeface="Arial"/>
                          <a:cs typeface="Arial"/>
                        </a:rPr>
                        <a:t>жылдарға</a:t>
                      </a:r>
                      <a:r>
                        <a:rPr lang="ru-RU" sz="2000" dirty="0">
                          <a:latin typeface="Arial"/>
                          <a:cs typeface="Arial"/>
                        </a:rPr>
                        <a:t> </a:t>
                      </a:r>
                      <a:r>
                        <a:rPr lang="ru-RU" sz="2000" dirty="0" err="1">
                          <a:latin typeface="Arial"/>
                          <a:cs typeface="Arial"/>
                        </a:rPr>
                        <a:t>арналған</a:t>
                      </a:r>
                      <a:r>
                        <a:rPr lang="ru-RU" sz="2000" dirty="0">
                          <a:latin typeface="Arial"/>
                          <a:cs typeface="Arial"/>
                        </a:rPr>
                        <a:t> </a:t>
                      </a:r>
                      <a:r>
                        <a:rPr lang="ru-RU" sz="2000" dirty="0" err="1">
                          <a:latin typeface="Arial"/>
                          <a:cs typeface="Arial"/>
                        </a:rPr>
                        <a:t>кешенді</a:t>
                      </a:r>
                      <a:r>
                        <a:rPr lang="ru-RU" sz="2000" dirty="0">
                          <a:latin typeface="Arial"/>
                          <a:cs typeface="Arial"/>
                        </a:rPr>
                        <a:t> </a:t>
                      </a:r>
                      <a:r>
                        <a:rPr lang="ru-RU" sz="2000" dirty="0" err="1">
                          <a:latin typeface="Arial"/>
                          <a:cs typeface="Arial"/>
                        </a:rPr>
                        <a:t>жоспары</a:t>
                      </a:r>
                      <a:endParaRPr sz="2000" dirty="0">
                        <a:latin typeface="Arial"/>
                        <a:cs typeface="Arial"/>
                      </a:endParaRPr>
                    </a:p>
                  </a:txBody>
                  <a:tcPr marL="0" marR="0" marT="10795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tc>
                  <a:txBody>
                    <a:bodyPr/>
                    <a:lstStyle/>
                    <a:p>
                      <a:pPr marL="114300" marR="380365">
                        <a:lnSpc>
                          <a:spcPts val="2100"/>
                        </a:lnSpc>
                        <a:spcBef>
                          <a:spcPts val="869"/>
                        </a:spcBef>
                      </a:pPr>
                      <a:r>
                        <a:rPr lang="ru-RU" sz="2000" dirty="0" err="1">
                          <a:latin typeface="Arial"/>
                          <a:cs typeface="Arial"/>
                        </a:rPr>
                        <a:t>Балаларды</a:t>
                      </a:r>
                      <a:r>
                        <a:rPr lang="ru-RU" sz="2000" dirty="0">
                          <a:latin typeface="Arial"/>
                          <a:cs typeface="Arial"/>
                        </a:rPr>
                        <a:t> </a:t>
                      </a:r>
                      <a:r>
                        <a:rPr lang="ru-RU" sz="2000" dirty="0" err="1">
                          <a:latin typeface="Arial"/>
                          <a:cs typeface="Arial"/>
                        </a:rPr>
                        <a:t>қосымша</a:t>
                      </a:r>
                      <a:r>
                        <a:rPr lang="ru-RU" sz="2000" dirty="0">
                          <a:latin typeface="Arial"/>
                          <a:cs typeface="Arial"/>
                        </a:rPr>
                        <a:t> </a:t>
                      </a:r>
                      <a:r>
                        <a:rPr lang="ru-RU" sz="2000" dirty="0" err="1">
                          <a:latin typeface="Arial"/>
                          <a:cs typeface="Arial"/>
                        </a:rPr>
                        <a:t>даярлауға</a:t>
                      </a:r>
                      <a:r>
                        <a:rPr lang="ru-RU" sz="2000" dirty="0">
                          <a:latin typeface="Arial"/>
                          <a:cs typeface="Arial"/>
                        </a:rPr>
                        <a:t> </a:t>
                      </a:r>
                      <a:r>
                        <a:rPr lang="ru-RU" sz="2000" dirty="0" err="1">
                          <a:latin typeface="Arial"/>
                          <a:cs typeface="Arial"/>
                        </a:rPr>
                        <a:t>мемлекеттік</a:t>
                      </a:r>
                      <a:r>
                        <a:rPr lang="ru-RU" sz="2000" dirty="0">
                          <a:latin typeface="Arial"/>
                          <a:cs typeface="Arial"/>
                        </a:rPr>
                        <a:t> </a:t>
                      </a:r>
                      <a:r>
                        <a:rPr lang="ru-RU" sz="2000" dirty="0" err="1">
                          <a:latin typeface="Arial"/>
                          <a:cs typeface="Arial"/>
                        </a:rPr>
                        <a:t>білім</a:t>
                      </a:r>
                      <a:r>
                        <a:rPr lang="ru-RU" sz="2000" dirty="0">
                          <a:latin typeface="Arial"/>
                          <a:cs typeface="Arial"/>
                        </a:rPr>
                        <a:t> беру </a:t>
                      </a:r>
                      <a:r>
                        <a:rPr lang="ru-RU" sz="2000" dirty="0" err="1">
                          <a:latin typeface="Arial"/>
                          <a:cs typeface="Arial"/>
                        </a:rPr>
                        <a:t>тапсырысын</a:t>
                      </a:r>
                      <a:r>
                        <a:rPr lang="ru-RU" sz="2000" dirty="0">
                          <a:latin typeface="Arial"/>
                          <a:cs typeface="Arial"/>
                        </a:rPr>
                        <a:t> </a:t>
                      </a:r>
                      <a:r>
                        <a:rPr lang="ru-RU" sz="2000" dirty="0" err="1">
                          <a:latin typeface="Arial"/>
                          <a:cs typeface="Arial"/>
                        </a:rPr>
                        <a:t>орналастыру</a:t>
                      </a:r>
                      <a:r>
                        <a:rPr lang="ru-RU" sz="2000" dirty="0">
                          <a:latin typeface="Arial"/>
                          <a:cs typeface="Arial"/>
                        </a:rPr>
                        <a:t> </a:t>
                      </a:r>
                      <a:r>
                        <a:rPr lang="ru-RU" sz="2000" dirty="0" err="1">
                          <a:latin typeface="Arial"/>
                          <a:cs typeface="Arial"/>
                        </a:rPr>
                        <a:t>қағидалары</a:t>
                      </a:r>
                      <a:endParaRPr sz="2000" dirty="0">
                        <a:latin typeface="Arial"/>
                        <a:cs typeface="Arial"/>
                      </a:endParaRPr>
                    </a:p>
                  </a:txBody>
                  <a:tcPr marL="0" marR="0" marT="110489"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tc>
                  <a:txBody>
                    <a:bodyPr/>
                    <a:lstStyle/>
                    <a:p>
                      <a:pPr marL="114300" marR="281305">
                        <a:lnSpc>
                          <a:spcPct val="87500"/>
                        </a:lnSpc>
                        <a:spcBef>
                          <a:spcPts val="850"/>
                        </a:spcBef>
                      </a:pPr>
                      <a:r>
                        <a:rPr lang="ru-RU" sz="2000" spc="5" dirty="0" smtClean="0">
                          <a:latin typeface="Arial"/>
                          <a:cs typeface="Arial"/>
                        </a:rPr>
                        <a:t>«</a:t>
                      </a:r>
                      <a:r>
                        <a:rPr lang="ru-RU" sz="2000" spc="5" dirty="0" smtClean="0">
                          <a:solidFill>
                            <a:schemeClr val="tx1"/>
                          </a:solidFill>
                          <a:latin typeface="Arial"/>
                          <a:cs typeface="Arial"/>
                        </a:rPr>
                        <a:t>ҮЕҰ </a:t>
                      </a:r>
                      <a:r>
                        <a:rPr lang="ru-RU" sz="2000" spc="5" dirty="0" err="1">
                          <a:solidFill>
                            <a:schemeClr val="tx1"/>
                          </a:solidFill>
                          <a:latin typeface="Arial"/>
                          <a:cs typeface="Arial"/>
                        </a:rPr>
                        <a:t>үшін</a:t>
                      </a:r>
                      <a:r>
                        <a:rPr lang="ru-RU" sz="2000" spc="5" dirty="0">
                          <a:solidFill>
                            <a:schemeClr val="tx1"/>
                          </a:solidFill>
                          <a:latin typeface="Arial"/>
                          <a:cs typeface="Arial"/>
                        </a:rPr>
                        <a:t> </a:t>
                      </a:r>
                      <a:r>
                        <a:rPr lang="ru-RU" sz="2000" spc="5" dirty="0" err="1">
                          <a:latin typeface="Arial"/>
                          <a:cs typeface="Arial"/>
                        </a:rPr>
                        <a:t>мемлекеттік</a:t>
                      </a:r>
                      <a:r>
                        <a:rPr lang="ru-RU" sz="2000" spc="5" dirty="0">
                          <a:latin typeface="Arial"/>
                          <a:cs typeface="Arial"/>
                        </a:rPr>
                        <a:t> </a:t>
                      </a:r>
                      <a:r>
                        <a:rPr lang="ru-RU" sz="2000" spc="5" dirty="0" err="1">
                          <a:latin typeface="Arial"/>
                          <a:cs typeface="Arial"/>
                        </a:rPr>
                        <a:t>әлеуметтік</a:t>
                      </a:r>
                      <a:r>
                        <a:rPr lang="ru-RU" sz="2000" spc="5" dirty="0">
                          <a:latin typeface="Arial"/>
                          <a:cs typeface="Arial"/>
                        </a:rPr>
                        <a:t> </a:t>
                      </a:r>
                      <a:r>
                        <a:rPr lang="ru-RU" sz="2000" spc="5" dirty="0" err="1">
                          <a:latin typeface="Arial"/>
                          <a:cs typeface="Arial"/>
                        </a:rPr>
                        <a:t>тапсырыс</a:t>
                      </a:r>
                      <a:r>
                        <a:rPr lang="ru-RU" sz="2000" spc="5" dirty="0">
                          <a:latin typeface="Arial"/>
                          <a:cs typeface="Arial"/>
                        </a:rPr>
                        <a:t>, </a:t>
                      </a:r>
                      <a:r>
                        <a:rPr lang="ru-RU" sz="2000" spc="5" dirty="0" err="1">
                          <a:latin typeface="Arial"/>
                          <a:cs typeface="Arial"/>
                        </a:rPr>
                        <a:t>гранттар</a:t>
                      </a:r>
                      <a:r>
                        <a:rPr lang="ru-RU" sz="2000" spc="5" dirty="0">
                          <a:latin typeface="Arial"/>
                          <a:cs typeface="Arial"/>
                        </a:rPr>
                        <a:t> мен </a:t>
                      </a:r>
                      <a:r>
                        <a:rPr lang="ru-RU" sz="2000" spc="5" dirty="0" err="1">
                          <a:latin typeface="Arial"/>
                          <a:cs typeface="Arial"/>
                        </a:rPr>
                        <a:t>сыйлықақылар</a:t>
                      </a:r>
                      <a:r>
                        <a:rPr lang="ru-RU" sz="2000" spc="5" dirty="0">
                          <a:latin typeface="Arial"/>
                          <a:cs typeface="Arial"/>
                        </a:rPr>
                        <a:t> </a:t>
                      </a:r>
                      <a:r>
                        <a:rPr lang="ru-RU" sz="2000" spc="5" dirty="0" err="1">
                          <a:latin typeface="Arial"/>
                          <a:cs typeface="Arial"/>
                        </a:rPr>
                        <a:t>туралы</a:t>
                      </a:r>
                      <a:r>
                        <a:rPr lang="ru-RU" sz="2000" spc="5" dirty="0">
                          <a:latin typeface="Arial"/>
                          <a:cs typeface="Arial"/>
                        </a:rPr>
                        <a:t>» </a:t>
                      </a:r>
                      <a:r>
                        <a:rPr lang="ru-RU" sz="2000" spc="5" dirty="0" err="1">
                          <a:latin typeface="Arial"/>
                          <a:cs typeface="Arial"/>
                        </a:rPr>
                        <a:t>Заң</a:t>
                      </a:r>
                      <a:r>
                        <a:rPr lang="ru-RU" sz="2000" spc="5" dirty="0">
                          <a:latin typeface="Arial"/>
                          <a:cs typeface="Arial"/>
                        </a:rPr>
                        <a:t>; </a:t>
                      </a:r>
                      <a:r>
                        <a:rPr lang="ru-RU" sz="2000" spc="5" dirty="0" err="1">
                          <a:latin typeface="Arial"/>
                          <a:cs typeface="Arial"/>
                        </a:rPr>
                        <a:t>мемлекеттік</a:t>
                      </a:r>
                      <a:r>
                        <a:rPr lang="ru-RU" sz="2000" spc="5" dirty="0">
                          <a:latin typeface="Arial"/>
                          <a:cs typeface="Arial"/>
                        </a:rPr>
                        <a:t> </a:t>
                      </a:r>
                      <a:r>
                        <a:rPr lang="ru-RU" sz="2000" spc="5" dirty="0" err="1">
                          <a:latin typeface="Arial"/>
                          <a:cs typeface="Arial"/>
                        </a:rPr>
                        <a:t>әлеуметтік</a:t>
                      </a:r>
                      <a:r>
                        <a:rPr lang="ru-RU" sz="2000" spc="5" dirty="0">
                          <a:latin typeface="Arial"/>
                          <a:cs typeface="Arial"/>
                        </a:rPr>
                        <a:t> </a:t>
                      </a:r>
                      <a:r>
                        <a:rPr lang="ru-RU" sz="2000" spc="5" dirty="0" err="1">
                          <a:latin typeface="Arial"/>
                          <a:cs typeface="Arial"/>
                        </a:rPr>
                        <a:t>тапсырыс</a:t>
                      </a:r>
                      <a:r>
                        <a:rPr lang="ru-RU" sz="2000" spc="5" dirty="0">
                          <a:latin typeface="Arial"/>
                          <a:cs typeface="Arial"/>
                        </a:rPr>
                        <a:t> стандарты</a:t>
                      </a:r>
                      <a:endParaRPr sz="2000" dirty="0">
                        <a:latin typeface="Arial"/>
                        <a:cs typeface="Arial"/>
                      </a:endParaRPr>
                    </a:p>
                  </a:txBody>
                  <a:tcPr marL="0" marR="0" marT="10795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tc>
                  <a:txBody>
                    <a:bodyPr/>
                    <a:lstStyle/>
                    <a:p>
                      <a:pPr marL="114935" marR="457834">
                        <a:lnSpc>
                          <a:spcPct val="87500"/>
                        </a:lnSpc>
                        <a:spcBef>
                          <a:spcPts val="850"/>
                        </a:spcBef>
                      </a:pPr>
                      <a:r>
                        <a:rPr lang="ru-RU" sz="2000" spc="5" dirty="0">
                          <a:latin typeface="Arial"/>
                          <a:cs typeface="Arial"/>
                        </a:rPr>
                        <a:t>«</a:t>
                      </a:r>
                      <a:r>
                        <a:rPr lang="ru-RU" sz="2000" spc="5" dirty="0" err="1">
                          <a:latin typeface="Arial"/>
                          <a:cs typeface="Arial"/>
                        </a:rPr>
                        <a:t>Білім</a:t>
                      </a:r>
                      <a:r>
                        <a:rPr lang="ru-RU" sz="2000" spc="5" dirty="0">
                          <a:latin typeface="Arial"/>
                          <a:cs typeface="Arial"/>
                        </a:rPr>
                        <a:t> </a:t>
                      </a:r>
                      <a:r>
                        <a:rPr lang="ru-RU" sz="2000" spc="5" dirty="0" err="1">
                          <a:latin typeface="Arial"/>
                          <a:cs typeface="Arial"/>
                        </a:rPr>
                        <a:t>туралы</a:t>
                      </a:r>
                      <a:r>
                        <a:rPr lang="ru-RU" sz="2000" spc="5" dirty="0">
                          <a:latin typeface="Arial"/>
                          <a:cs typeface="Arial"/>
                        </a:rPr>
                        <a:t>» </a:t>
                      </a:r>
                      <a:r>
                        <a:rPr lang="ru-RU" sz="2000" spc="5" dirty="0" err="1">
                          <a:latin typeface="Arial"/>
                          <a:cs typeface="Arial"/>
                        </a:rPr>
                        <a:t>Заң</a:t>
                      </a:r>
                      <a:r>
                        <a:rPr lang="ru-RU" sz="2000" spc="5" dirty="0">
                          <a:latin typeface="Arial"/>
                          <a:cs typeface="Arial"/>
                        </a:rPr>
                        <a:t>, 49-бап; «</a:t>
                      </a:r>
                      <a:r>
                        <a:rPr lang="ru-RU" sz="2000" spc="5" dirty="0" err="1">
                          <a:latin typeface="Arial"/>
                          <a:cs typeface="Arial"/>
                        </a:rPr>
                        <a:t>Қоғамдық</a:t>
                      </a:r>
                      <a:r>
                        <a:rPr lang="ru-RU" sz="2000" spc="5" dirty="0">
                          <a:latin typeface="Arial"/>
                          <a:cs typeface="Arial"/>
                        </a:rPr>
                        <a:t> </a:t>
                      </a:r>
                      <a:r>
                        <a:rPr lang="ru-RU" sz="2000" spc="5" dirty="0" err="1">
                          <a:latin typeface="Arial"/>
                          <a:cs typeface="Arial"/>
                        </a:rPr>
                        <a:t>кеңестер</a:t>
                      </a:r>
                      <a:r>
                        <a:rPr lang="ru-RU" sz="2000" spc="5" dirty="0">
                          <a:latin typeface="Arial"/>
                          <a:cs typeface="Arial"/>
                        </a:rPr>
                        <a:t> </a:t>
                      </a:r>
                      <a:r>
                        <a:rPr lang="ru-RU" sz="2000" spc="5" dirty="0" err="1">
                          <a:latin typeface="Arial"/>
                          <a:cs typeface="Arial"/>
                        </a:rPr>
                        <a:t>туралы</a:t>
                      </a:r>
                      <a:r>
                        <a:rPr lang="ru-RU" sz="2000" spc="5" dirty="0">
                          <a:latin typeface="Arial"/>
                          <a:cs typeface="Arial"/>
                        </a:rPr>
                        <a:t>» </a:t>
                      </a:r>
                      <a:r>
                        <a:rPr lang="ru-RU" sz="2000" spc="5" dirty="0" err="1">
                          <a:latin typeface="Arial"/>
                          <a:cs typeface="Arial"/>
                        </a:rPr>
                        <a:t>Заң</a:t>
                      </a:r>
                      <a:endParaRPr sz="2000" dirty="0">
                        <a:latin typeface="Arial"/>
                        <a:cs typeface="Arial"/>
                      </a:endParaRPr>
                    </a:p>
                  </a:txBody>
                  <a:tcPr marL="0" marR="0" marT="107950" marB="0">
                    <a:lnL w="9525">
                      <a:solidFill>
                        <a:srgbClr val="A6A6A6"/>
                      </a:solidFill>
                      <a:prstDash val="solid"/>
                    </a:lnL>
                    <a:lnR w="9525">
                      <a:solidFill>
                        <a:srgbClr val="A6A6A6"/>
                      </a:solidFill>
                      <a:prstDash val="solid"/>
                    </a:ln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2"/>
                  </a:ext>
                </a:extLst>
              </a:tr>
            </a:tbl>
          </a:graphicData>
        </a:graphic>
      </p:graphicFrame>
      <p:pic>
        <p:nvPicPr>
          <p:cNvPr id="3" name="object 3"/>
          <p:cNvPicPr/>
          <p:nvPr/>
        </p:nvPicPr>
        <p:blipFill>
          <a:blip r:embed="rId2" cstate="print"/>
          <a:stretch>
            <a:fillRect/>
          </a:stretch>
        </p:blipFill>
        <p:spPr>
          <a:xfrm>
            <a:off x="13335000" y="1662581"/>
            <a:ext cx="4953000" cy="6852006"/>
          </a:xfrm>
          <a:prstGeom prst="rect">
            <a:avLst/>
          </a:prstGeom>
        </p:spPr>
      </p:pic>
      <p:sp>
        <p:nvSpPr>
          <p:cNvPr id="4" name="object 4"/>
          <p:cNvSpPr/>
          <p:nvPr/>
        </p:nvSpPr>
        <p:spPr>
          <a:xfrm>
            <a:off x="17748504" y="0"/>
            <a:ext cx="311785" cy="798195"/>
          </a:xfrm>
          <a:custGeom>
            <a:avLst/>
            <a:gdLst/>
            <a:ahLst/>
            <a:cxnLst/>
            <a:rect l="l" t="t" r="r" b="b"/>
            <a:pathLst>
              <a:path w="311784" h="798195">
                <a:moveTo>
                  <a:pt x="311721" y="0"/>
                </a:moveTo>
                <a:lnTo>
                  <a:pt x="0" y="0"/>
                </a:lnTo>
                <a:lnTo>
                  <a:pt x="0" y="798195"/>
                </a:lnTo>
                <a:lnTo>
                  <a:pt x="311721" y="798195"/>
                </a:lnTo>
                <a:lnTo>
                  <a:pt x="311721" y="0"/>
                </a:lnTo>
                <a:close/>
              </a:path>
            </a:pathLst>
          </a:custGeom>
          <a:solidFill>
            <a:srgbClr val="333D50"/>
          </a:solidFill>
        </p:spPr>
        <p:txBody>
          <a:bodyPr wrap="square" lIns="0" tIns="0" rIns="0" bIns="0" rtlCol="0"/>
          <a:lstStyle/>
          <a:p>
            <a:endParaRPr/>
          </a:p>
        </p:txBody>
      </p:sp>
      <p:sp>
        <p:nvSpPr>
          <p:cNvPr id="5" name="object 5"/>
          <p:cNvSpPr txBox="1">
            <a:spLocks noGrp="1"/>
          </p:cNvSpPr>
          <p:nvPr>
            <p:ph type="title"/>
          </p:nvPr>
        </p:nvSpPr>
        <p:spPr>
          <a:xfrm>
            <a:off x="3689350" y="200025"/>
            <a:ext cx="13870305" cy="452120"/>
          </a:xfrm>
          <a:prstGeom prst="rect">
            <a:avLst/>
          </a:prstGeom>
        </p:spPr>
        <p:txBody>
          <a:bodyPr vert="horz" wrap="square" lIns="0" tIns="12065" rIns="0" bIns="0" rtlCol="0">
            <a:spAutoFit/>
          </a:bodyPr>
          <a:lstStyle/>
          <a:p>
            <a:pPr marL="12700">
              <a:lnSpc>
                <a:spcPct val="100000"/>
              </a:lnSpc>
              <a:spcBef>
                <a:spcPts val="95"/>
              </a:spcBef>
            </a:pPr>
            <a:r>
              <a:rPr lang="ru-RU" sz="2800" u="heavy" spc="-10" dirty="0">
                <a:uFill>
                  <a:solidFill>
                    <a:srgbClr val="001F5F"/>
                  </a:solidFill>
                </a:uFill>
              </a:rPr>
              <a:t>МЕМЛЕКЕТ, ҚОҒАМ, ОТБАСЫ ЖӘНЕ БИЗНЕС СЕРІКТЕСТІГІНІҢ ТЕТІКТЕРІ</a:t>
            </a:r>
            <a:endParaRPr sz="2800" dirty="0"/>
          </a:p>
        </p:txBody>
      </p:sp>
      <p:sp>
        <p:nvSpPr>
          <p:cNvPr id="6" name="object 6"/>
          <p:cNvSpPr txBox="1"/>
          <p:nvPr/>
        </p:nvSpPr>
        <p:spPr>
          <a:xfrm>
            <a:off x="17927701" y="9734804"/>
            <a:ext cx="307975" cy="482600"/>
          </a:xfrm>
          <a:prstGeom prst="rect">
            <a:avLst/>
          </a:prstGeom>
        </p:spPr>
        <p:txBody>
          <a:bodyPr vert="horz" wrap="square" lIns="0" tIns="0" rIns="0" bIns="0" rtlCol="0">
            <a:spAutoFit/>
          </a:bodyPr>
          <a:lstStyle/>
          <a:p>
            <a:pPr marL="38100">
              <a:lnSpc>
                <a:spcPts val="3520"/>
              </a:lnSpc>
            </a:pPr>
            <a:fld id="{81D60167-4931-47E6-BA6A-407CBD079E47}" type="slidenum">
              <a:rPr sz="3600" dirty="0">
                <a:solidFill>
                  <a:srgbClr val="888888"/>
                </a:solidFill>
                <a:latin typeface="Calibri"/>
                <a:cs typeface="Calibri"/>
              </a:rPr>
              <a:t>7</a:t>
            </a:fld>
            <a:endParaRPr sz="36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67292" y="21947"/>
            <a:ext cx="8576436" cy="1003480"/>
          </a:xfrm>
          <a:prstGeom prst="rect">
            <a:avLst/>
          </a:prstGeom>
        </p:spPr>
        <p:txBody>
          <a:bodyPr vert="horz" wrap="square" lIns="0" tIns="140335" rIns="0" bIns="0" rtlCol="0">
            <a:spAutoFit/>
          </a:bodyPr>
          <a:lstStyle/>
          <a:p>
            <a:pPr marL="12700" algn="ctr">
              <a:lnSpc>
                <a:spcPct val="100000"/>
              </a:lnSpc>
              <a:spcBef>
                <a:spcPts val="1105"/>
              </a:spcBef>
            </a:pPr>
            <a:r>
              <a:rPr lang="ru-RU" sz="3600" u="heavy" dirty="0">
                <a:solidFill>
                  <a:srgbClr val="002060"/>
                </a:solidFill>
                <a:uFill>
                  <a:solidFill>
                    <a:srgbClr val="001F5F"/>
                  </a:solidFill>
                </a:uFill>
              </a:rPr>
              <a:t>ҚББҰ ПЕДАГОГТЕРІНІҢ </a:t>
            </a:r>
            <a:r>
              <a:rPr lang="ru-RU" sz="3600" u="heavy" dirty="0">
                <a:uFill>
                  <a:solidFill>
                    <a:srgbClr val="001F5F"/>
                  </a:solidFill>
                </a:uFill>
              </a:rPr>
              <a:t>САНЫ</a:t>
            </a:r>
            <a:r>
              <a:rPr lang="ru-RU" sz="3600" u="heavy" spc="-190" dirty="0">
                <a:uFill>
                  <a:solidFill>
                    <a:srgbClr val="001F5F"/>
                  </a:solidFill>
                </a:uFill>
              </a:rPr>
              <a:t/>
            </a:r>
            <a:br>
              <a:rPr lang="ru-RU" sz="3600" u="heavy" spc="-190" dirty="0">
                <a:uFill>
                  <a:solidFill>
                    <a:srgbClr val="001F5F"/>
                  </a:solidFill>
                </a:uFill>
              </a:rPr>
            </a:br>
            <a:r>
              <a:rPr sz="2000" b="0" i="1" spc="-10" dirty="0">
                <a:latin typeface="Arial"/>
                <a:cs typeface="Arial"/>
              </a:rPr>
              <a:t>(</a:t>
            </a:r>
            <a:r>
              <a:rPr lang="kk-KZ" sz="2000" b="0" i="1" spc="-10" dirty="0">
                <a:latin typeface="Arial"/>
                <a:cs typeface="Arial"/>
              </a:rPr>
              <a:t>ағымдағы жылдың 18 тамызы ҰББДБ</a:t>
            </a:r>
            <a:r>
              <a:rPr sz="2000" b="0" i="1" spc="-25" dirty="0">
                <a:latin typeface="Arial"/>
                <a:cs typeface="Arial"/>
              </a:rPr>
              <a:t> </a:t>
            </a:r>
            <a:r>
              <a:rPr sz="2000" b="0" i="1" spc="-15" dirty="0">
                <a:latin typeface="Arial"/>
                <a:cs typeface="Arial"/>
              </a:rPr>
              <a:t>)</a:t>
            </a:r>
            <a:endParaRPr sz="2000" dirty="0">
              <a:latin typeface="Arial"/>
              <a:cs typeface="Arial"/>
            </a:endParaRPr>
          </a:p>
        </p:txBody>
      </p:sp>
      <p:grpSp>
        <p:nvGrpSpPr>
          <p:cNvPr id="3" name="object 3"/>
          <p:cNvGrpSpPr/>
          <p:nvPr/>
        </p:nvGrpSpPr>
        <p:grpSpPr>
          <a:xfrm>
            <a:off x="2901442" y="2264410"/>
            <a:ext cx="9366885" cy="6351270"/>
            <a:chOff x="2901442" y="2264410"/>
            <a:chExt cx="9366885" cy="6351270"/>
          </a:xfrm>
        </p:grpSpPr>
        <p:sp>
          <p:nvSpPr>
            <p:cNvPr id="4" name="object 4"/>
            <p:cNvSpPr/>
            <p:nvPr/>
          </p:nvSpPr>
          <p:spPr>
            <a:xfrm>
              <a:off x="2911602" y="2274570"/>
              <a:ext cx="1883410" cy="6330950"/>
            </a:xfrm>
            <a:custGeom>
              <a:avLst/>
              <a:gdLst/>
              <a:ahLst/>
              <a:cxnLst/>
              <a:rect l="l" t="t" r="r" b="b"/>
              <a:pathLst>
                <a:path w="1883410" h="6330950">
                  <a:moveTo>
                    <a:pt x="0" y="1484502"/>
                  </a:moveTo>
                  <a:lnTo>
                    <a:pt x="0" y="0"/>
                  </a:lnTo>
                  <a:lnTo>
                    <a:pt x="1863471" y="0"/>
                  </a:lnTo>
                </a:path>
                <a:path w="1883410" h="6330950">
                  <a:moveTo>
                    <a:pt x="0" y="4736592"/>
                  </a:moveTo>
                  <a:lnTo>
                    <a:pt x="0" y="6330823"/>
                  </a:lnTo>
                  <a:lnTo>
                    <a:pt x="1863471" y="6330823"/>
                  </a:lnTo>
                </a:path>
                <a:path w="1883410" h="6330950">
                  <a:moveTo>
                    <a:pt x="1882902" y="4219320"/>
                  </a:moveTo>
                  <a:lnTo>
                    <a:pt x="17525" y="4219320"/>
                  </a:lnTo>
                  <a:lnTo>
                    <a:pt x="17525" y="2109216"/>
                  </a:lnTo>
                  <a:lnTo>
                    <a:pt x="1863852" y="2109216"/>
                  </a:lnTo>
                </a:path>
              </a:pathLst>
            </a:custGeom>
            <a:ln w="19812">
              <a:solidFill>
                <a:srgbClr val="006FC0"/>
              </a:solidFill>
              <a:prstDash val="sysDashDot"/>
            </a:ln>
          </p:spPr>
          <p:txBody>
            <a:bodyPr wrap="square" lIns="0" tIns="0" rIns="0" bIns="0" rtlCol="0"/>
            <a:lstStyle/>
            <a:p>
              <a:endParaRPr/>
            </a:p>
          </p:txBody>
        </p:sp>
        <p:sp>
          <p:nvSpPr>
            <p:cNvPr id="5" name="object 5"/>
            <p:cNvSpPr/>
            <p:nvPr/>
          </p:nvSpPr>
          <p:spPr>
            <a:xfrm>
              <a:off x="8200644" y="3803904"/>
              <a:ext cx="4067810" cy="1160145"/>
            </a:xfrm>
            <a:custGeom>
              <a:avLst/>
              <a:gdLst/>
              <a:ahLst/>
              <a:cxnLst/>
              <a:rect l="l" t="t" r="r" b="b"/>
              <a:pathLst>
                <a:path w="4067809" h="1160145">
                  <a:moveTo>
                    <a:pt x="4067555" y="0"/>
                  </a:moveTo>
                  <a:lnTo>
                    <a:pt x="0" y="0"/>
                  </a:lnTo>
                  <a:lnTo>
                    <a:pt x="0" y="1159764"/>
                  </a:lnTo>
                  <a:lnTo>
                    <a:pt x="4067555" y="1159764"/>
                  </a:lnTo>
                  <a:lnTo>
                    <a:pt x="4067555" y="0"/>
                  </a:lnTo>
                  <a:close/>
                </a:path>
              </a:pathLst>
            </a:custGeom>
            <a:solidFill>
              <a:srgbClr val="F1F1F1"/>
            </a:solidFill>
          </p:spPr>
          <p:txBody>
            <a:bodyPr wrap="square" lIns="0" tIns="0" rIns="0" bIns="0" rtlCol="0"/>
            <a:lstStyle/>
            <a:p>
              <a:endParaRPr/>
            </a:p>
          </p:txBody>
        </p:sp>
      </p:grpSp>
      <p:sp>
        <p:nvSpPr>
          <p:cNvPr id="6" name="object 6"/>
          <p:cNvSpPr txBox="1"/>
          <p:nvPr/>
        </p:nvSpPr>
        <p:spPr>
          <a:xfrm>
            <a:off x="9640316" y="3998467"/>
            <a:ext cx="1402715" cy="751488"/>
          </a:xfrm>
          <a:prstGeom prst="rect">
            <a:avLst/>
          </a:prstGeom>
        </p:spPr>
        <p:txBody>
          <a:bodyPr vert="horz" wrap="square" lIns="0" tIns="12700" rIns="0" bIns="0" rtlCol="0">
            <a:spAutoFit/>
          </a:bodyPr>
          <a:lstStyle/>
          <a:p>
            <a:pPr marL="3175" algn="ctr">
              <a:lnSpc>
                <a:spcPct val="100000"/>
              </a:lnSpc>
              <a:spcBef>
                <a:spcPts val="100"/>
              </a:spcBef>
            </a:pPr>
            <a:r>
              <a:rPr sz="2400" b="1" spc="-5" dirty="0">
                <a:solidFill>
                  <a:srgbClr val="001F5F"/>
                </a:solidFill>
                <a:latin typeface="Arial"/>
                <a:cs typeface="Arial"/>
              </a:rPr>
              <a:t>6,4</a:t>
            </a:r>
            <a:r>
              <a:rPr sz="2400" b="1" spc="-20" dirty="0">
                <a:solidFill>
                  <a:srgbClr val="001F5F"/>
                </a:solidFill>
                <a:latin typeface="Arial"/>
                <a:cs typeface="Arial"/>
              </a:rPr>
              <a:t> </a:t>
            </a:r>
            <a:r>
              <a:rPr sz="2400" b="1" spc="-5" dirty="0">
                <a:solidFill>
                  <a:srgbClr val="001F5F"/>
                </a:solidFill>
                <a:latin typeface="Arial"/>
                <a:cs typeface="Arial"/>
              </a:rPr>
              <a:t>%</a:t>
            </a:r>
            <a:endParaRPr sz="2400" dirty="0">
              <a:latin typeface="Arial"/>
              <a:cs typeface="Arial"/>
            </a:endParaRPr>
          </a:p>
          <a:p>
            <a:pPr algn="ctr">
              <a:lnSpc>
                <a:spcPct val="100000"/>
              </a:lnSpc>
            </a:pPr>
            <a:r>
              <a:rPr lang="kk-KZ" sz="2400" b="1" spc="-20" dirty="0">
                <a:solidFill>
                  <a:srgbClr val="001F5F"/>
                </a:solidFill>
                <a:latin typeface="Arial"/>
                <a:cs typeface="Arial"/>
              </a:rPr>
              <a:t>сарапшы</a:t>
            </a:r>
            <a:endParaRPr sz="2400" dirty="0">
              <a:latin typeface="Arial"/>
              <a:cs typeface="Arial"/>
            </a:endParaRPr>
          </a:p>
        </p:txBody>
      </p:sp>
      <p:sp>
        <p:nvSpPr>
          <p:cNvPr id="7" name="object 7"/>
          <p:cNvSpPr/>
          <p:nvPr/>
        </p:nvSpPr>
        <p:spPr>
          <a:xfrm>
            <a:off x="8200643" y="5914644"/>
            <a:ext cx="4067810" cy="1160145"/>
          </a:xfrm>
          <a:custGeom>
            <a:avLst/>
            <a:gdLst/>
            <a:ahLst/>
            <a:cxnLst/>
            <a:rect l="l" t="t" r="r" b="b"/>
            <a:pathLst>
              <a:path w="4067809" h="1160145">
                <a:moveTo>
                  <a:pt x="4067555" y="0"/>
                </a:moveTo>
                <a:lnTo>
                  <a:pt x="0" y="0"/>
                </a:lnTo>
                <a:lnTo>
                  <a:pt x="0" y="1159763"/>
                </a:lnTo>
                <a:lnTo>
                  <a:pt x="4067555" y="1159763"/>
                </a:lnTo>
                <a:lnTo>
                  <a:pt x="4067555" y="0"/>
                </a:lnTo>
                <a:close/>
              </a:path>
            </a:pathLst>
          </a:custGeom>
          <a:solidFill>
            <a:srgbClr val="F1F1F1"/>
          </a:solidFill>
        </p:spPr>
        <p:txBody>
          <a:bodyPr wrap="square" lIns="0" tIns="0" rIns="0" bIns="0" rtlCol="0"/>
          <a:lstStyle/>
          <a:p>
            <a:endParaRPr/>
          </a:p>
        </p:txBody>
      </p:sp>
      <p:sp>
        <p:nvSpPr>
          <p:cNvPr id="8" name="object 8"/>
          <p:cNvSpPr txBox="1"/>
          <p:nvPr/>
        </p:nvSpPr>
        <p:spPr>
          <a:xfrm>
            <a:off x="9067292" y="6078982"/>
            <a:ext cx="2338070" cy="774065"/>
          </a:xfrm>
          <a:prstGeom prst="rect">
            <a:avLst/>
          </a:prstGeom>
        </p:spPr>
        <p:txBody>
          <a:bodyPr vert="horz" wrap="square" lIns="0" tIns="12700" rIns="0" bIns="0" rtlCol="0">
            <a:spAutoFit/>
          </a:bodyPr>
          <a:lstStyle/>
          <a:p>
            <a:pPr marL="3810" algn="ctr">
              <a:lnSpc>
                <a:spcPct val="100000"/>
              </a:lnSpc>
              <a:spcBef>
                <a:spcPts val="100"/>
              </a:spcBef>
            </a:pPr>
            <a:r>
              <a:rPr sz="2400" b="1" spc="-5" dirty="0">
                <a:solidFill>
                  <a:srgbClr val="001F5F"/>
                </a:solidFill>
                <a:latin typeface="Arial"/>
                <a:cs typeface="Arial"/>
              </a:rPr>
              <a:t>4,8%</a:t>
            </a:r>
            <a:endParaRPr sz="2400" dirty="0">
              <a:latin typeface="Arial"/>
              <a:cs typeface="Arial"/>
            </a:endParaRPr>
          </a:p>
          <a:p>
            <a:pPr algn="ctr">
              <a:lnSpc>
                <a:spcPct val="100000"/>
              </a:lnSpc>
              <a:spcBef>
                <a:spcPts val="130"/>
              </a:spcBef>
            </a:pPr>
            <a:r>
              <a:rPr lang="ru-RU" sz="2400" b="1" spc="-15" dirty="0" err="1">
                <a:solidFill>
                  <a:srgbClr val="001F5F"/>
                </a:solidFill>
                <a:latin typeface="Arial"/>
                <a:cs typeface="Arial"/>
              </a:rPr>
              <a:t>зерттеуші</a:t>
            </a:r>
            <a:endParaRPr sz="2400" dirty="0">
              <a:latin typeface="Arial"/>
              <a:cs typeface="Arial"/>
            </a:endParaRPr>
          </a:p>
        </p:txBody>
      </p:sp>
      <p:sp>
        <p:nvSpPr>
          <p:cNvPr id="9" name="object 9"/>
          <p:cNvSpPr/>
          <p:nvPr/>
        </p:nvSpPr>
        <p:spPr>
          <a:xfrm>
            <a:off x="8068056" y="8023859"/>
            <a:ext cx="3895725" cy="1160145"/>
          </a:xfrm>
          <a:custGeom>
            <a:avLst/>
            <a:gdLst/>
            <a:ahLst/>
            <a:cxnLst/>
            <a:rect l="l" t="t" r="r" b="b"/>
            <a:pathLst>
              <a:path w="3895725" h="1160145">
                <a:moveTo>
                  <a:pt x="3895344" y="0"/>
                </a:moveTo>
                <a:lnTo>
                  <a:pt x="0" y="0"/>
                </a:lnTo>
                <a:lnTo>
                  <a:pt x="0" y="1159764"/>
                </a:lnTo>
                <a:lnTo>
                  <a:pt x="3895344" y="1159764"/>
                </a:lnTo>
                <a:lnTo>
                  <a:pt x="3895344" y="0"/>
                </a:lnTo>
                <a:close/>
              </a:path>
            </a:pathLst>
          </a:custGeom>
          <a:solidFill>
            <a:srgbClr val="F1F1F1"/>
          </a:solidFill>
        </p:spPr>
        <p:txBody>
          <a:bodyPr wrap="square" lIns="0" tIns="0" rIns="0" bIns="0" rtlCol="0"/>
          <a:lstStyle/>
          <a:p>
            <a:endParaRPr/>
          </a:p>
        </p:txBody>
      </p:sp>
      <p:sp>
        <p:nvSpPr>
          <p:cNvPr id="10" name="object 10"/>
          <p:cNvSpPr txBox="1"/>
          <p:nvPr/>
        </p:nvSpPr>
        <p:spPr>
          <a:xfrm>
            <a:off x="9665334" y="8189467"/>
            <a:ext cx="1087120" cy="774065"/>
          </a:xfrm>
          <a:prstGeom prst="rect">
            <a:avLst/>
          </a:prstGeom>
        </p:spPr>
        <p:txBody>
          <a:bodyPr vert="horz" wrap="square" lIns="0" tIns="12700" rIns="0" bIns="0" rtlCol="0">
            <a:spAutoFit/>
          </a:bodyPr>
          <a:lstStyle/>
          <a:p>
            <a:pPr marL="113030">
              <a:lnSpc>
                <a:spcPct val="100000"/>
              </a:lnSpc>
              <a:spcBef>
                <a:spcPts val="100"/>
              </a:spcBef>
            </a:pPr>
            <a:r>
              <a:rPr sz="2400" b="1" spc="-5" dirty="0">
                <a:solidFill>
                  <a:srgbClr val="001F5F"/>
                </a:solidFill>
                <a:latin typeface="Arial"/>
                <a:cs typeface="Arial"/>
              </a:rPr>
              <a:t>0,29%</a:t>
            </a:r>
            <a:endParaRPr sz="2400" dirty="0">
              <a:latin typeface="Arial"/>
              <a:cs typeface="Arial"/>
            </a:endParaRPr>
          </a:p>
          <a:p>
            <a:pPr marL="12700">
              <a:lnSpc>
                <a:spcPct val="100000"/>
              </a:lnSpc>
              <a:spcBef>
                <a:spcPts val="130"/>
              </a:spcBef>
            </a:pPr>
            <a:r>
              <a:rPr lang="ru-RU" sz="2400" b="1" spc="-40" dirty="0" err="1">
                <a:solidFill>
                  <a:srgbClr val="001F5F"/>
                </a:solidFill>
                <a:latin typeface="Arial"/>
                <a:cs typeface="Arial"/>
              </a:rPr>
              <a:t>шебер</a:t>
            </a:r>
            <a:endParaRPr sz="2400" dirty="0">
              <a:latin typeface="Arial"/>
              <a:cs typeface="Arial"/>
            </a:endParaRPr>
          </a:p>
        </p:txBody>
      </p:sp>
      <p:sp>
        <p:nvSpPr>
          <p:cNvPr id="11" name="object 11"/>
          <p:cNvSpPr/>
          <p:nvPr/>
        </p:nvSpPr>
        <p:spPr>
          <a:xfrm>
            <a:off x="8200643" y="1693164"/>
            <a:ext cx="4067810" cy="1160145"/>
          </a:xfrm>
          <a:custGeom>
            <a:avLst/>
            <a:gdLst/>
            <a:ahLst/>
            <a:cxnLst/>
            <a:rect l="l" t="t" r="r" b="b"/>
            <a:pathLst>
              <a:path w="4067809" h="1160145">
                <a:moveTo>
                  <a:pt x="4067555" y="0"/>
                </a:moveTo>
                <a:lnTo>
                  <a:pt x="0" y="0"/>
                </a:lnTo>
                <a:lnTo>
                  <a:pt x="0" y="1159764"/>
                </a:lnTo>
                <a:lnTo>
                  <a:pt x="4067555" y="1159764"/>
                </a:lnTo>
                <a:lnTo>
                  <a:pt x="4067555" y="0"/>
                </a:lnTo>
                <a:close/>
              </a:path>
            </a:pathLst>
          </a:custGeom>
          <a:solidFill>
            <a:srgbClr val="F1F1F1"/>
          </a:solidFill>
        </p:spPr>
        <p:txBody>
          <a:bodyPr wrap="square" lIns="0" tIns="0" rIns="0" bIns="0" rtlCol="0"/>
          <a:lstStyle/>
          <a:p>
            <a:endParaRPr/>
          </a:p>
        </p:txBody>
      </p:sp>
      <p:sp>
        <p:nvSpPr>
          <p:cNvPr id="12" name="object 12"/>
          <p:cNvSpPr txBox="1"/>
          <p:nvPr/>
        </p:nvSpPr>
        <p:spPr>
          <a:xfrm>
            <a:off x="9405619" y="1857502"/>
            <a:ext cx="1660525" cy="756920"/>
          </a:xfrm>
          <a:prstGeom prst="rect">
            <a:avLst/>
          </a:prstGeom>
        </p:spPr>
        <p:txBody>
          <a:bodyPr vert="horz" wrap="square" lIns="0" tIns="12700" rIns="0" bIns="0" rtlCol="0">
            <a:spAutoFit/>
          </a:bodyPr>
          <a:lstStyle/>
          <a:p>
            <a:pPr marL="570230">
              <a:lnSpc>
                <a:spcPct val="100000"/>
              </a:lnSpc>
              <a:spcBef>
                <a:spcPts val="100"/>
              </a:spcBef>
            </a:pPr>
            <a:r>
              <a:rPr sz="2400" b="1" spc="-5" dirty="0">
                <a:solidFill>
                  <a:srgbClr val="001F5F"/>
                </a:solidFill>
                <a:latin typeface="Arial"/>
                <a:cs typeface="Arial"/>
              </a:rPr>
              <a:t>14%</a:t>
            </a:r>
            <a:endParaRPr sz="2400">
              <a:latin typeface="Arial"/>
              <a:cs typeface="Arial"/>
            </a:endParaRPr>
          </a:p>
          <a:p>
            <a:pPr marL="12700">
              <a:lnSpc>
                <a:spcPct val="100000"/>
              </a:lnSpc>
            </a:pPr>
            <a:r>
              <a:rPr sz="2400" b="1" spc="-20" dirty="0">
                <a:solidFill>
                  <a:srgbClr val="001F5F"/>
                </a:solidFill>
                <a:latin typeface="Arial"/>
                <a:cs typeface="Arial"/>
              </a:rPr>
              <a:t>модератор</a:t>
            </a:r>
            <a:endParaRPr sz="2400">
              <a:latin typeface="Arial"/>
              <a:cs typeface="Arial"/>
            </a:endParaRPr>
          </a:p>
        </p:txBody>
      </p:sp>
      <p:grpSp>
        <p:nvGrpSpPr>
          <p:cNvPr id="13" name="object 13"/>
          <p:cNvGrpSpPr/>
          <p:nvPr/>
        </p:nvGrpSpPr>
        <p:grpSpPr>
          <a:xfrm>
            <a:off x="5577713" y="5789548"/>
            <a:ext cx="3124835" cy="1410335"/>
            <a:chOff x="5577713" y="5789548"/>
            <a:chExt cx="3124835" cy="1410335"/>
          </a:xfrm>
        </p:grpSpPr>
        <p:sp>
          <p:nvSpPr>
            <p:cNvPr id="14" name="object 14"/>
            <p:cNvSpPr/>
            <p:nvPr/>
          </p:nvSpPr>
          <p:spPr>
            <a:xfrm>
              <a:off x="5592318" y="5804153"/>
              <a:ext cx="3095625" cy="1381125"/>
            </a:xfrm>
            <a:custGeom>
              <a:avLst/>
              <a:gdLst/>
              <a:ahLst/>
              <a:cxnLst/>
              <a:rect l="l" t="t" r="r" b="b"/>
              <a:pathLst>
                <a:path w="3095625" h="1381125">
                  <a:moveTo>
                    <a:pt x="3095243" y="0"/>
                  </a:moveTo>
                  <a:lnTo>
                    <a:pt x="618998" y="0"/>
                  </a:lnTo>
                  <a:lnTo>
                    <a:pt x="0" y="1380744"/>
                  </a:lnTo>
                  <a:lnTo>
                    <a:pt x="2476246" y="1380744"/>
                  </a:lnTo>
                  <a:lnTo>
                    <a:pt x="3095243" y="0"/>
                  </a:lnTo>
                  <a:close/>
                </a:path>
              </a:pathLst>
            </a:custGeom>
            <a:solidFill>
              <a:srgbClr val="FFFFFF"/>
            </a:solidFill>
          </p:spPr>
          <p:txBody>
            <a:bodyPr wrap="square" lIns="0" tIns="0" rIns="0" bIns="0" rtlCol="0"/>
            <a:lstStyle/>
            <a:p>
              <a:endParaRPr/>
            </a:p>
          </p:txBody>
        </p:sp>
        <p:sp>
          <p:nvSpPr>
            <p:cNvPr id="15" name="object 15"/>
            <p:cNvSpPr/>
            <p:nvPr/>
          </p:nvSpPr>
          <p:spPr>
            <a:xfrm>
              <a:off x="5592318" y="5804153"/>
              <a:ext cx="3095625" cy="1381125"/>
            </a:xfrm>
            <a:custGeom>
              <a:avLst/>
              <a:gdLst/>
              <a:ahLst/>
              <a:cxnLst/>
              <a:rect l="l" t="t" r="r" b="b"/>
              <a:pathLst>
                <a:path w="3095625" h="1381125">
                  <a:moveTo>
                    <a:pt x="0" y="1380744"/>
                  </a:moveTo>
                  <a:lnTo>
                    <a:pt x="618998" y="0"/>
                  </a:lnTo>
                  <a:lnTo>
                    <a:pt x="3095243" y="0"/>
                  </a:lnTo>
                  <a:lnTo>
                    <a:pt x="2476246" y="1380744"/>
                  </a:lnTo>
                  <a:lnTo>
                    <a:pt x="0" y="1380744"/>
                  </a:lnTo>
                  <a:close/>
                </a:path>
              </a:pathLst>
            </a:custGeom>
            <a:ln w="28956">
              <a:solidFill>
                <a:srgbClr val="F79546"/>
              </a:solidFill>
            </a:ln>
          </p:spPr>
          <p:txBody>
            <a:bodyPr wrap="square" lIns="0" tIns="0" rIns="0" bIns="0" rtlCol="0"/>
            <a:lstStyle/>
            <a:p>
              <a:endParaRPr/>
            </a:p>
          </p:txBody>
        </p:sp>
      </p:grpSp>
      <p:sp>
        <p:nvSpPr>
          <p:cNvPr id="16" name="object 16"/>
          <p:cNvSpPr txBox="1"/>
          <p:nvPr/>
        </p:nvSpPr>
        <p:spPr>
          <a:xfrm>
            <a:off x="6682867" y="6195821"/>
            <a:ext cx="11696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1F5F"/>
                </a:solidFill>
                <a:latin typeface="Arial"/>
                <a:cs typeface="Arial"/>
              </a:rPr>
              <a:t>1</a:t>
            </a:r>
            <a:r>
              <a:rPr sz="3600" spc="-75" dirty="0">
                <a:solidFill>
                  <a:srgbClr val="001F5F"/>
                </a:solidFill>
                <a:latin typeface="Arial"/>
                <a:cs typeface="Arial"/>
              </a:rPr>
              <a:t> </a:t>
            </a:r>
            <a:r>
              <a:rPr sz="3600" spc="-5" dirty="0">
                <a:solidFill>
                  <a:srgbClr val="001F5F"/>
                </a:solidFill>
                <a:latin typeface="Arial"/>
                <a:cs typeface="Arial"/>
              </a:rPr>
              <a:t>257</a:t>
            </a:r>
            <a:endParaRPr sz="3600">
              <a:latin typeface="Arial"/>
              <a:cs typeface="Arial"/>
            </a:endParaRPr>
          </a:p>
        </p:txBody>
      </p:sp>
      <p:grpSp>
        <p:nvGrpSpPr>
          <p:cNvPr id="17" name="object 17"/>
          <p:cNvGrpSpPr/>
          <p:nvPr/>
        </p:nvGrpSpPr>
        <p:grpSpPr>
          <a:xfrm>
            <a:off x="0" y="1569592"/>
            <a:ext cx="8702675" cy="7740650"/>
            <a:chOff x="0" y="1569592"/>
            <a:chExt cx="8702675" cy="7740650"/>
          </a:xfrm>
        </p:grpSpPr>
        <p:sp>
          <p:nvSpPr>
            <p:cNvPr id="18" name="object 18"/>
            <p:cNvSpPr/>
            <p:nvPr/>
          </p:nvSpPr>
          <p:spPr>
            <a:xfrm>
              <a:off x="0" y="3758183"/>
              <a:ext cx="3724910" cy="3252470"/>
            </a:xfrm>
            <a:custGeom>
              <a:avLst/>
              <a:gdLst/>
              <a:ahLst/>
              <a:cxnLst/>
              <a:rect l="l" t="t" r="r" b="b"/>
              <a:pathLst>
                <a:path w="3724910" h="3252470">
                  <a:moveTo>
                    <a:pt x="2911602" y="0"/>
                  </a:moveTo>
                  <a:lnTo>
                    <a:pt x="765810" y="0"/>
                  </a:lnTo>
                  <a:lnTo>
                    <a:pt x="0" y="1531620"/>
                  </a:lnTo>
                  <a:lnTo>
                    <a:pt x="0" y="1720596"/>
                  </a:lnTo>
                  <a:lnTo>
                    <a:pt x="765810" y="3252216"/>
                  </a:lnTo>
                  <a:lnTo>
                    <a:pt x="2911602" y="3252216"/>
                  </a:lnTo>
                  <a:lnTo>
                    <a:pt x="3724655" y="1626108"/>
                  </a:lnTo>
                  <a:lnTo>
                    <a:pt x="2911602" y="0"/>
                  </a:lnTo>
                  <a:close/>
                </a:path>
              </a:pathLst>
            </a:custGeom>
            <a:solidFill>
              <a:srgbClr val="001F5F"/>
            </a:solidFill>
          </p:spPr>
          <p:txBody>
            <a:bodyPr wrap="square" lIns="0" tIns="0" rIns="0" bIns="0" rtlCol="0"/>
            <a:lstStyle/>
            <a:p>
              <a:endParaRPr/>
            </a:p>
          </p:txBody>
        </p:sp>
        <p:sp>
          <p:nvSpPr>
            <p:cNvPr id="19" name="object 19"/>
            <p:cNvSpPr/>
            <p:nvPr/>
          </p:nvSpPr>
          <p:spPr>
            <a:xfrm>
              <a:off x="5592317" y="1584197"/>
              <a:ext cx="3095625" cy="1381125"/>
            </a:xfrm>
            <a:custGeom>
              <a:avLst/>
              <a:gdLst/>
              <a:ahLst/>
              <a:cxnLst/>
              <a:rect l="l" t="t" r="r" b="b"/>
              <a:pathLst>
                <a:path w="3095625" h="1381125">
                  <a:moveTo>
                    <a:pt x="3095243" y="0"/>
                  </a:moveTo>
                  <a:lnTo>
                    <a:pt x="618998" y="0"/>
                  </a:lnTo>
                  <a:lnTo>
                    <a:pt x="0" y="1380744"/>
                  </a:lnTo>
                  <a:lnTo>
                    <a:pt x="2476246" y="1380744"/>
                  </a:lnTo>
                  <a:lnTo>
                    <a:pt x="3095243" y="0"/>
                  </a:lnTo>
                  <a:close/>
                </a:path>
              </a:pathLst>
            </a:custGeom>
            <a:solidFill>
              <a:srgbClr val="FFFFFF"/>
            </a:solidFill>
          </p:spPr>
          <p:txBody>
            <a:bodyPr wrap="square" lIns="0" tIns="0" rIns="0" bIns="0" rtlCol="0"/>
            <a:lstStyle/>
            <a:p>
              <a:endParaRPr/>
            </a:p>
          </p:txBody>
        </p:sp>
        <p:sp>
          <p:nvSpPr>
            <p:cNvPr id="20" name="object 20"/>
            <p:cNvSpPr/>
            <p:nvPr/>
          </p:nvSpPr>
          <p:spPr>
            <a:xfrm>
              <a:off x="5592317" y="1584197"/>
              <a:ext cx="3095625" cy="1381125"/>
            </a:xfrm>
            <a:custGeom>
              <a:avLst/>
              <a:gdLst/>
              <a:ahLst/>
              <a:cxnLst/>
              <a:rect l="l" t="t" r="r" b="b"/>
              <a:pathLst>
                <a:path w="3095625" h="1381125">
                  <a:moveTo>
                    <a:pt x="0" y="1380744"/>
                  </a:moveTo>
                  <a:lnTo>
                    <a:pt x="618998" y="0"/>
                  </a:lnTo>
                  <a:lnTo>
                    <a:pt x="3095243" y="0"/>
                  </a:lnTo>
                  <a:lnTo>
                    <a:pt x="2476246" y="1380744"/>
                  </a:lnTo>
                  <a:lnTo>
                    <a:pt x="0" y="1380744"/>
                  </a:lnTo>
                  <a:close/>
                </a:path>
              </a:pathLst>
            </a:custGeom>
            <a:ln w="28956">
              <a:solidFill>
                <a:srgbClr val="F79546"/>
              </a:solidFill>
            </a:ln>
          </p:spPr>
          <p:txBody>
            <a:bodyPr wrap="square" lIns="0" tIns="0" rIns="0" bIns="0" rtlCol="0"/>
            <a:lstStyle/>
            <a:p>
              <a:endParaRPr/>
            </a:p>
          </p:txBody>
        </p:sp>
        <p:sp>
          <p:nvSpPr>
            <p:cNvPr id="21" name="object 21"/>
            <p:cNvSpPr/>
            <p:nvPr/>
          </p:nvSpPr>
          <p:spPr>
            <a:xfrm>
              <a:off x="5592317" y="3694938"/>
              <a:ext cx="3095625" cy="1379220"/>
            </a:xfrm>
            <a:custGeom>
              <a:avLst/>
              <a:gdLst/>
              <a:ahLst/>
              <a:cxnLst/>
              <a:rect l="l" t="t" r="r" b="b"/>
              <a:pathLst>
                <a:path w="3095625" h="1379220">
                  <a:moveTo>
                    <a:pt x="3095243" y="0"/>
                  </a:moveTo>
                  <a:lnTo>
                    <a:pt x="618998" y="0"/>
                  </a:lnTo>
                  <a:lnTo>
                    <a:pt x="0" y="1379219"/>
                  </a:lnTo>
                  <a:lnTo>
                    <a:pt x="2476246" y="1379219"/>
                  </a:lnTo>
                  <a:lnTo>
                    <a:pt x="3095243" y="0"/>
                  </a:lnTo>
                  <a:close/>
                </a:path>
              </a:pathLst>
            </a:custGeom>
            <a:solidFill>
              <a:srgbClr val="FFFFFF"/>
            </a:solidFill>
          </p:spPr>
          <p:txBody>
            <a:bodyPr wrap="square" lIns="0" tIns="0" rIns="0" bIns="0" rtlCol="0"/>
            <a:lstStyle/>
            <a:p>
              <a:endParaRPr/>
            </a:p>
          </p:txBody>
        </p:sp>
        <p:sp>
          <p:nvSpPr>
            <p:cNvPr id="22" name="object 22"/>
            <p:cNvSpPr/>
            <p:nvPr/>
          </p:nvSpPr>
          <p:spPr>
            <a:xfrm>
              <a:off x="5592317" y="3694938"/>
              <a:ext cx="3095625" cy="1379220"/>
            </a:xfrm>
            <a:custGeom>
              <a:avLst/>
              <a:gdLst/>
              <a:ahLst/>
              <a:cxnLst/>
              <a:rect l="l" t="t" r="r" b="b"/>
              <a:pathLst>
                <a:path w="3095625" h="1379220">
                  <a:moveTo>
                    <a:pt x="0" y="1379219"/>
                  </a:moveTo>
                  <a:lnTo>
                    <a:pt x="618998" y="0"/>
                  </a:lnTo>
                  <a:lnTo>
                    <a:pt x="3095243" y="0"/>
                  </a:lnTo>
                  <a:lnTo>
                    <a:pt x="2476246" y="1379219"/>
                  </a:lnTo>
                  <a:lnTo>
                    <a:pt x="0" y="1379219"/>
                  </a:lnTo>
                  <a:close/>
                </a:path>
              </a:pathLst>
            </a:custGeom>
            <a:ln w="28956">
              <a:solidFill>
                <a:srgbClr val="943735"/>
              </a:solidFill>
            </a:ln>
          </p:spPr>
          <p:txBody>
            <a:bodyPr wrap="square" lIns="0" tIns="0" rIns="0" bIns="0" rtlCol="0"/>
            <a:lstStyle/>
            <a:p>
              <a:endParaRPr/>
            </a:p>
          </p:txBody>
        </p:sp>
        <p:sp>
          <p:nvSpPr>
            <p:cNvPr id="23" name="object 23"/>
            <p:cNvSpPr/>
            <p:nvPr/>
          </p:nvSpPr>
          <p:spPr>
            <a:xfrm>
              <a:off x="5785865" y="7914894"/>
              <a:ext cx="2749550" cy="1381125"/>
            </a:xfrm>
            <a:custGeom>
              <a:avLst/>
              <a:gdLst/>
              <a:ahLst/>
              <a:cxnLst/>
              <a:rect l="l" t="t" r="r" b="b"/>
              <a:pathLst>
                <a:path w="2749550" h="1381125">
                  <a:moveTo>
                    <a:pt x="2749295" y="0"/>
                  </a:moveTo>
                  <a:lnTo>
                    <a:pt x="549910" y="0"/>
                  </a:lnTo>
                  <a:lnTo>
                    <a:pt x="0" y="1380743"/>
                  </a:lnTo>
                  <a:lnTo>
                    <a:pt x="2199386" y="1380743"/>
                  </a:lnTo>
                  <a:lnTo>
                    <a:pt x="2749295" y="0"/>
                  </a:lnTo>
                  <a:close/>
                </a:path>
              </a:pathLst>
            </a:custGeom>
            <a:solidFill>
              <a:srgbClr val="FFFFFF"/>
            </a:solidFill>
          </p:spPr>
          <p:txBody>
            <a:bodyPr wrap="square" lIns="0" tIns="0" rIns="0" bIns="0" rtlCol="0"/>
            <a:lstStyle/>
            <a:p>
              <a:endParaRPr/>
            </a:p>
          </p:txBody>
        </p:sp>
        <p:sp>
          <p:nvSpPr>
            <p:cNvPr id="24" name="object 24"/>
            <p:cNvSpPr/>
            <p:nvPr/>
          </p:nvSpPr>
          <p:spPr>
            <a:xfrm>
              <a:off x="5785865" y="7914894"/>
              <a:ext cx="2749550" cy="1381125"/>
            </a:xfrm>
            <a:custGeom>
              <a:avLst/>
              <a:gdLst/>
              <a:ahLst/>
              <a:cxnLst/>
              <a:rect l="l" t="t" r="r" b="b"/>
              <a:pathLst>
                <a:path w="2749550" h="1381125">
                  <a:moveTo>
                    <a:pt x="0" y="1380743"/>
                  </a:moveTo>
                  <a:lnTo>
                    <a:pt x="549910" y="0"/>
                  </a:lnTo>
                  <a:lnTo>
                    <a:pt x="2749295" y="0"/>
                  </a:lnTo>
                  <a:lnTo>
                    <a:pt x="2199386" y="1380743"/>
                  </a:lnTo>
                  <a:lnTo>
                    <a:pt x="0" y="1380743"/>
                  </a:lnTo>
                  <a:close/>
                </a:path>
              </a:pathLst>
            </a:custGeom>
            <a:ln w="28956">
              <a:solidFill>
                <a:srgbClr val="943735"/>
              </a:solidFill>
            </a:ln>
          </p:spPr>
          <p:txBody>
            <a:bodyPr wrap="square" lIns="0" tIns="0" rIns="0" bIns="0" rtlCol="0"/>
            <a:lstStyle/>
            <a:p>
              <a:endParaRPr/>
            </a:p>
          </p:txBody>
        </p:sp>
      </p:grpSp>
      <p:sp>
        <p:nvSpPr>
          <p:cNvPr id="25" name="object 25"/>
          <p:cNvSpPr txBox="1"/>
          <p:nvPr/>
        </p:nvSpPr>
        <p:spPr>
          <a:xfrm>
            <a:off x="1126337" y="4811395"/>
            <a:ext cx="2166900" cy="1120820"/>
          </a:xfrm>
          <a:prstGeom prst="rect">
            <a:avLst/>
          </a:prstGeom>
        </p:spPr>
        <p:txBody>
          <a:bodyPr vert="horz" wrap="square" lIns="0" tIns="12700" rIns="0" bIns="0" rtlCol="0">
            <a:spAutoFit/>
          </a:bodyPr>
          <a:lstStyle/>
          <a:p>
            <a:pPr marL="12700" marR="5080" indent="46990" algn="ctr">
              <a:lnSpc>
                <a:spcPct val="100000"/>
              </a:lnSpc>
              <a:spcBef>
                <a:spcPts val="100"/>
              </a:spcBef>
            </a:pPr>
            <a:r>
              <a:rPr lang="kk-KZ" sz="3600" b="1" spc="-15" dirty="0">
                <a:solidFill>
                  <a:srgbClr val="FFFFFF"/>
                </a:solidFill>
                <a:latin typeface="Arial"/>
                <a:cs typeface="Arial"/>
              </a:rPr>
              <a:t>Барлығы</a:t>
            </a:r>
            <a:r>
              <a:rPr sz="3600" b="1" spc="-15" dirty="0">
                <a:solidFill>
                  <a:srgbClr val="FFFFFF"/>
                </a:solidFill>
                <a:latin typeface="Arial"/>
                <a:cs typeface="Arial"/>
              </a:rPr>
              <a:t> </a:t>
            </a:r>
            <a:r>
              <a:rPr sz="3600" b="1" spc="-990" dirty="0">
                <a:solidFill>
                  <a:srgbClr val="FFFFFF"/>
                </a:solidFill>
                <a:latin typeface="Arial"/>
                <a:cs typeface="Arial"/>
              </a:rPr>
              <a:t> </a:t>
            </a:r>
            <a:r>
              <a:rPr sz="3600" b="1" spc="-5" dirty="0">
                <a:solidFill>
                  <a:srgbClr val="FFFFFF"/>
                </a:solidFill>
                <a:latin typeface="Arial"/>
                <a:cs typeface="Arial"/>
              </a:rPr>
              <a:t>25</a:t>
            </a:r>
            <a:r>
              <a:rPr sz="3600" b="1" spc="-80" dirty="0">
                <a:solidFill>
                  <a:srgbClr val="FFFFFF"/>
                </a:solidFill>
                <a:latin typeface="Arial"/>
                <a:cs typeface="Arial"/>
              </a:rPr>
              <a:t> </a:t>
            </a:r>
            <a:r>
              <a:rPr sz="3600" b="1" spc="-5" dirty="0">
                <a:solidFill>
                  <a:srgbClr val="FFFFFF"/>
                </a:solidFill>
                <a:latin typeface="Arial"/>
                <a:cs typeface="Arial"/>
              </a:rPr>
              <a:t>648</a:t>
            </a:r>
            <a:endParaRPr sz="3600" dirty="0">
              <a:latin typeface="Arial"/>
              <a:cs typeface="Arial"/>
            </a:endParaRPr>
          </a:p>
        </p:txBody>
      </p:sp>
      <p:grpSp>
        <p:nvGrpSpPr>
          <p:cNvPr id="26" name="object 26"/>
          <p:cNvGrpSpPr/>
          <p:nvPr/>
        </p:nvGrpSpPr>
        <p:grpSpPr>
          <a:xfrm>
            <a:off x="4774691" y="1467611"/>
            <a:ext cx="13284835" cy="7943215"/>
            <a:chOff x="4774691" y="1467611"/>
            <a:chExt cx="13284835" cy="7943215"/>
          </a:xfrm>
        </p:grpSpPr>
        <p:sp>
          <p:nvSpPr>
            <p:cNvPr id="27" name="object 27"/>
            <p:cNvSpPr/>
            <p:nvPr/>
          </p:nvSpPr>
          <p:spPr>
            <a:xfrm>
              <a:off x="4774691" y="1467611"/>
              <a:ext cx="1614170" cy="1612900"/>
            </a:xfrm>
            <a:custGeom>
              <a:avLst/>
              <a:gdLst/>
              <a:ahLst/>
              <a:cxnLst/>
              <a:rect l="l" t="t" r="r" b="b"/>
              <a:pathLst>
                <a:path w="1614170" h="1612900">
                  <a:moveTo>
                    <a:pt x="1613915" y="0"/>
                  </a:moveTo>
                  <a:lnTo>
                    <a:pt x="0" y="0"/>
                  </a:lnTo>
                  <a:lnTo>
                    <a:pt x="0" y="1612392"/>
                  </a:lnTo>
                  <a:lnTo>
                    <a:pt x="1613915" y="1612392"/>
                  </a:lnTo>
                  <a:lnTo>
                    <a:pt x="1613915" y="0"/>
                  </a:lnTo>
                  <a:close/>
                </a:path>
              </a:pathLst>
            </a:custGeom>
            <a:solidFill>
              <a:srgbClr val="76B54B"/>
            </a:solidFill>
          </p:spPr>
          <p:txBody>
            <a:bodyPr wrap="square" lIns="0" tIns="0" rIns="0" bIns="0" rtlCol="0"/>
            <a:lstStyle/>
            <a:p>
              <a:endParaRPr/>
            </a:p>
          </p:txBody>
        </p:sp>
        <p:sp>
          <p:nvSpPr>
            <p:cNvPr id="28" name="object 28"/>
            <p:cNvSpPr/>
            <p:nvPr/>
          </p:nvSpPr>
          <p:spPr>
            <a:xfrm>
              <a:off x="4774691" y="3576827"/>
              <a:ext cx="1614170" cy="1614170"/>
            </a:xfrm>
            <a:custGeom>
              <a:avLst/>
              <a:gdLst/>
              <a:ahLst/>
              <a:cxnLst/>
              <a:rect l="l" t="t" r="r" b="b"/>
              <a:pathLst>
                <a:path w="1614170" h="1614170">
                  <a:moveTo>
                    <a:pt x="1613915" y="0"/>
                  </a:moveTo>
                  <a:lnTo>
                    <a:pt x="0" y="0"/>
                  </a:lnTo>
                  <a:lnTo>
                    <a:pt x="0" y="1613916"/>
                  </a:lnTo>
                  <a:lnTo>
                    <a:pt x="1613915" y="1613916"/>
                  </a:lnTo>
                  <a:lnTo>
                    <a:pt x="1613915" y="0"/>
                  </a:lnTo>
                  <a:close/>
                </a:path>
              </a:pathLst>
            </a:custGeom>
            <a:solidFill>
              <a:srgbClr val="C0504D"/>
            </a:solidFill>
          </p:spPr>
          <p:txBody>
            <a:bodyPr wrap="square" lIns="0" tIns="0" rIns="0" bIns="0" rtlCol="0"/>
            <a:lstStyle/>
            <a:p>
              <a:endParaRPr/>
            </a:p>
          </p:txBody>
        </p:sp>
        <p:sp>
          <p:nvSpPr>
            <p:cNvPr id="29" name="object 29"/>
            <p:cNvSpPr/>
            <p:nvPr/>
          </p:nvSpPr>
          <p:spPr>
            <a:xfrm>
              <a:off x="4774691" y="5687567"/>
              <a:ext cx="1614170" cy="1612900"/>
            </a:xfrm>
            <a:custGeom>
              <a:avLst/>
              <a:gdLst/>
              <a:ahLst/>
              <a:cxnLst/>
              <a:rect l="l" t="t" r="r" b="b"/>
              <a:pathLst>
                <a:path w="1614170" h="1612900">
                  <a:moveTo>
                    <a:pt x="1613915" y="0"/>
                  </a:moveTo>
                  <a:lnTo>
                    <a:pt x="0" y="0"/>
                  </a:lnTo>
                  <a:lnTo>
                    <a:pt x="0" y="1612391"/>
                  </a:lnTo>
                  <a:lnTo>
                    <a:pt x="1613915" y="1612391"/>
                  </a:lnTo>
                  <a:lnTo>
                    <a:pt x="1613915" y="0"/>
                  </a:lnTo>
                  <a:close/>
                </a:path>
              </a:pathLst>
            </a:custGeom>
            <a:solidFill>
              <a:srgbClr val="F79546"/>
            </a:solidFill>
          </p:spPr>
          <p:txBody>
            <a:bodyPr wrap="square" lIns="0" tIns="0" rIns="0" bIns="0" rtlCol="0"/>
            <a:lstStyle/>
            <a:p>
              <a:endParaRPr/>
            </a:p>
          </p:txBody>
        </p:sp>
        <p:sp>
          <p:nvSpPr>
            <p:cNvPr id="30" name="object 30"/>
            <p:cNvSpPr/>
            <p:nvPr/>
          </p:nvSpPr>
          <p:spPr>
            <a:xfrm>
              <a:off x="4774691" y="7796783"/>
              <a:ext cx="1614170" cy="1614170"/>
            </a:xfrm>
            <a:custGeom>
              <a:avLst/>
              <a:gdLst/>
              <a:ahLst/>
              <a:cxnLst/>
              <a:rect l="l" t="t" r="r" b="b"/>
              <a:pathLst>
                <a:path w="1614170" h="1614170">
                  <a:moveTo>
                    <a:pt x="1613915" y="0"/>
                  </a:moveTo>
                  <a:lnTo>
                    <a:pt x="0" y="0"/>
                  </a:lnTo>
                  <a:lnTo>
                    <a:pt x="0" y="1613915"/>
                  </a:lnTo>
                  <a:lnTo>
                    <a:pt x="1613915" y="1613915"/>
                  </a:lnTo>
                  <a:lnTo>
                    <a:pt x="1613915" y="0"/>
                  </a:lnTo>
                  <a:close/>
                </a:path>
              </a:pathLst>
            </a:custGeom>
            <a:solidFill>
              <a:srgbClr val="C0504D"/>
            </a:solidFill>
          </p:spPr>
          <p:txBody>
            <a:bodyPr wrap="square" lIns="0" tIns="0" rIns="0" bIns="0" rtlCol="0"/>
            <a:lstStyle/>
            <a:p>
              <a:endParaRPr/>
            </a:p>
          </p:txBody>
        </p:sp>
        <p:sp>
          <p:nvSpPr>
            <p:cNvPr id="31" name="object 31"/>
            <p:cNvSpPr/>
            <p:nvPr/>
          </p:nvSpPr>
          <p:spPr>
            <a:xfrm>
              <a:off x="5064252" y="1871471"/>
              <a:ext cx="939165" cy="7088505"/>
            </a:xfrm>
            <a:custGeom>
              <a:avLst/>
              <a:gdLst/>
              <a:ahLst/>
              <a:cxnLst/>
              <a:rect l="l" t="t" r="r" b="b"/>
              <a:pathLst>
                <a:path w="939164" h="7088505">
                  <a:moveTo>
                    <a:pt x="664464" y="4954778"/>
                  </a:moveTo>
                  <a:lnTo>
                    <a:pt x="662178" y="4907915"/>
                  </a:lnTo>
                  <a:lnTo>
                    <a:pt x="659765" y="4879721"/>
                  </a:lnTo>
                  <a:lnTo>
                    <a:pt x="656336" y="4852797"/>
                  </a:lnTo>
                  <a:lnTo>
                    <a:pt x="651637" y="4825873"/>
                  </a:lnTo>
                  <a:lnTo>
                    <a:pt x="648081" y="4802378"/>
                  </a:lnTo>
                  <a:lnTo>
                    <a:pt x="643382" y="4795393"/>
                  </a:lnTo>
                  <a:lnTo>
                    <a:pt x="638810" y="4789551"/>
                  </a:lnTo>
                  <a:lnTo>
                    <a:pt x="634111" y="4781296"/>
                  </a:lnTo>
                  <a:lnTo>
                    <a:pt x="588518" y="4749673"/>
                  </a:lnTo>
                  <a:lnTo>
                    <a:pt x="508000" y="4716780"/>
                  </a:lnTo>
                  <a:lnTo>
                    <a:pt x="476504" y="4706239"/>
                  </a:lnTo>
                  <a:lnTo>
                    <a:pt x="463550" y="4700397"/>
                  </a:lnTo>
                  <a:lnTo>
                    <a:pt x="448437" y="4695698"/>
                  </a:lnTo>
                  <a:lnTo>
                    <a:pt x="434467" y="4690999"/>
                  </a:lnTo>
                  <a:lnTo>
                    <a:pt x="419227" y="4685157"/>
                  </a:lnTo>
                  <a:lnTo>
                    <a:pt x="419227" y="4617212"/>
                  </a:lnTo>
                  <a:lnTo>
                    <a:pt x="427355" y="4613656"/>
                  </a:lnTo>
                  <a:lnTo>
                    <a:pt x="433197" y="4605528"/>
                  </a:lnTo>
                  <a:lnTo>
                    <a:pt x="442595" y="4594860"/>
                  </a:lnTo>
                  <a:lnTo>
                    <a:pt x="449580" y="4583176"/>
                  </a:lnTo>
                  <a:lnTo>
                    <a:pt x="455422" y="4569079"/>
                  </a:lnTo>
                  <a:lnTo>
                    <a:pt x="463550" y="4551553"/>
                  </a:lnTo>
                  <a:lnTo>
                    <a:pt x="467106" y="4531614"/>
                  </a:lnTo>
                  <a:lnTo>
                    <a:pt x="469392" y="4508246"/>
                  </a:lnTo>
                  <a:lnTo>
                    <a:pt x="474091" y="4504690"/>
                  </a:lnTo>
                  <a:lnTo>
                    <a:pt x="477647" y="4502277"/>
                  </a:lnTo>
                  <a:lnTo>
                    <a:pt x="481076" y="4497578"/>
                  </a:lnTo>
                  <a:lnTo>
                    <a:pt x="484632" y="4493006"/>
                  </a:lnTo>
                  <a:lnTo>
                    <a:pt x="486918" y="4487037"/>
                  </a:lnTo>
                  <a:lnTo>
                    <a:pt x="488188" y="4478909"/>
                  </a:lnTo>
                  <a:lnTo>
                    <a:pt x="490474" y="4470654"/>
                  </a:lnTo>
                  <a:lnTo>
                    <a:pt x="490474" y="4462526"/>
                  </a:lnTo>
                  <a:lnTo>
                    <a:pt x="488188" y="4447286"/>
                  </a:lnTo>
                  <a:lnTo>
                    <a:pt x="485775" y="4435475"/>
                  </a:lnTo>
                  <a:lnTo>
                    <a:pt x="479933" y="4424934"/>
                  </a:lnTo>
                  <a:lnTo>
                    <a:pt x="474091" y="4419092"/>
                  </a:lnTo>
                  <a:lnTo>
                    <a:pt x="479933" y="4399153"/>
                  </a:lnTo>
                  <a:lnTo>
                    <a:pt x="486918" y="4373372"/>
                  </a:lnTo>
                  <a:lnTo>
                    <a:pt x="488188" y="4360545"/>
                  </a:lnTo>
                  <a:lnTo>
                    <a:pt x="490474" y="4346448"/>
                  </a:lnTo>
                  <a:lnTo>
                    <a:pt x="490474" y="4331208"/>
                  </a:lnTo>
                  <a:lnTo>
                    <a:pt x="486918" y="4317111"/>
                  </a:lnTo>
                  <a:lnTo>
                    <a:pt x="463550" y="4281932"/>
                  </a:lnTo>
                  <a:lnTo>
                    <a:pt x="446151" y="4272534"/>
                  </a:lnTo>
                  <a:lnTo>
                    <a:pt x="437896" y="4267962"/>
                  </a:lnTo>
                  <a:lnTo>
                    <a:pt x="419227" y="4261993"/>
                  </a:lnTo>
                  <a:lnTo>
                    <a:pt x="398272" y="4258564"/>
                  </a:lnTo>
                  <a:lnTo>
                    <a:pt x="379476" y="4256151"/>
                  </a:lnTo>
                  <a:lnTo>
                    <a:pt x="358521" y="4255008"/>
                  </a:lnTo>
                  <a:lnTo>
                    <a:pt x="339852" y="4256151"/>
                  </a:lnTo>
                  <a:lnTo>
                    <a:pt x="322326" y="4258564"/>
                  </a:lnTo>
                  <a:lnTo>
                    <a:pt x="302514" y="4260850"/>
                  </a:lnTo>
                  <a:lnTo>
                    <a:pt x="254635" y="4281932"/>
                  </a:lnTo>
                  <a:lnTo>
                    <a:pt x="233553" y="4304284"/>
                  </a:lnTo>
                  <a:lnTo>
                    <a:pt x="217170" y="4304284"/>
                  </a:lnTo>
                  <a:lnTo>
                    <a:pt x="184531" y="4331208"/>
                  </a:lnTo>
                  <a:lnTo>
                    <a:pt x="179832" y="4355846"/>
                  </a:lnTo>
                  <a:lnTo>
                    <a:pt x="180975" y="4369816"/>
                  </a:lnTo>
                  <a:lnTo>
                    <a:pt x="185674" y="4394454"/>
                  </a:lnTo>
                  <a:lnTo>
                    <a:pt x="191516" y="4417949"/>
                  </a:lnTo>
                  <a:lnTo>
                    <a:pt x="186817" y="4420235"/>
                  </a:lnTo>
                  <a:lnTo>
                    <a:pt x="184531" y="4424934"/>
                  </a:lnTo>
                  <a:lnTo>
                    <a:pt x="180975" y="4429633"/>
                  </a:lnTo>
                  <a:lnTo>
                    <a:pt x="178689" y="4435475"/>
                  </a:lnTo>
                  <a:lnTo>
                    <a:pt x="173990" y="4447286"/>
                  </a:lnTo>
                  <a:lnTo>
                    <a:pt x="173990" y="4470654"/>
                  </a:lnTo>
                  <a:lnTo>
                    <a:pt x="190373" y="4504690"/>
                  </a:lnTo>
                  <a:lnTo>
                    <a:pt x="195072" y="4508246"/>
                  </a:lnTo>
                  <a:lnTo>
                    <a:pt x="195072" y="4519930"/>
                  </a:lnTo>
                  <a:lnTo>
                    <a:pt x="197358" y="4531614"/>
                  </a:lnTo>
                  <a:lnTo>
                    <a:pt x="210185" y="4569079"/>
                  </a:lnTo>
                  <a:lnTo>
                    <a:pt x="237109" y="4605528"/>
                  </a:lnTo>
                  <a:lnTo>
                    <a:pt x="244094" y="4613656"/>
                  </a:lnTo>
                  <a:lnTo>
                    <a:pt x="251079" y="4619498"/>
                  </a:lnTo>
                  <a:lnTo>
                    <a:pt x="251079" y="4685157"/>
                  </a:lnTo>
                  <a:lnTo>
                    <a:pt x="237109" y="4690999"/>
                  </a:lnTo>
                  <a:lnTo>
                    <a:pt x="221869" y="4695698"/>
                  </a:lnTo>
                  <a:lnTo>
                    <a:pt x="206756" y="4701540"/>
                  </a:lnTo>
                  <a:lnTo>
                    <a:pt x="191516" y="4706239"/>
                  </a:lnTo>
                  <a:lnTo>
                    <a:pt x="160020" y="4718050"/>
                  </a:lnTo>
                  <a:lnTo>
                    <a:pt x="129667" y="4728591"/>
                  </a:lnTo>
                  <a:lnTo>
                    <a:pt x="75946" y="4751959"/>
                  </a:lnTo>
                  <a:lnTo>
                    <a:pt x="37338" y="4775454"/>
                  </a:lnTo>
                  <a:lnTo>
                    <a:pt x="25654" y="4789551"/>
                  </a:lnTo>
                  <a:lnTo>
                    <a:pt x="21082" y="4796536"/>
                  </a:lnTo>
                  <a:lnTo>
                    <a:pt x="16383" y="4802378"/>
                  </a:lnTo>
                  <a:lnTo>
                    <a:pt x="11684" y="4825873"/>
                  </a:lnTo>
                  <a:lnTo>
                    <a:pt x="6985" y="4852797"/>
                  </a:lnTo>
                  <a:lnTo>
                    <a:pt x="4699" y="4879721"/>
                  </a:lnTo>
                  <a:lnTo>
                    <a:pt x="1143" y="4907915"/>
                  </a:lnTo>
                  <a:lnTo>
                    <a:pt x="0" y="4954778"/>
                  </a:lnTo>
                  <a:lnTo>
                    <a:pt x="0" y="4981702"/>
                  </a:lnTo>
                  <a:lnTo>
                    <a:pt x="2286" y="4986401"/>
                  </a:lnTo>
                  <a:lnTo>
                    <a:pt x="6985" y="4989957"/>
                  </a:lnTo>
                  <a:lnTo>
                    <a:pt x="12827" y="4991100"/>
                  </a:lnTo>
                  <a:lnTo>
                    <a:pt x="650494" y="4991100"/>
                  </a:lnTo>
                  <a:lnTo>
                    <a:pt x="655066" y="4989957"/>
                  </a:lnTo>
                  <a:lnTo>
                    <a:pt x="659765" y="4986401"/>
                  </a:lnTo>
                  <a:lnTo>
                    <a:pt x="662178" y="4981702"/>
                  </a:lnTo>
                  <a:lnTo>
                    <a:pt x="664464" y="4977003"/>
                  </a:lnTo>
                  <a:lnTo>
                    <a:pt x="664464" y="4954778"/>
                  </a:lnTo>
                  <a:close/>
                </a:path>
                <a:path w="939164" h="7088505">
                  <a:moveTo>
                    <a:pt x="664464" y="2898902"/>
                  </a:moveTo>
                  <a:lnTo>
                    <a:pt x="662178" y="2852039"/>
                  </a:lnTo>
                  <a:lnTo>
                    <a:pt x="659765" y="2823845"/>
                  </a:lnTo>
                  <a:lnTo>
                    <a:pt x="656336" y="2796921"/>
                  </a:lnTo>
                  <a:lnTo>
                    <a:pt x="651637" y="2769997"/>
                  </a:lnTo>
                  <a:lnTo>
                    <a:pt x="648081" y="2746502"/>
                  </a:lnTo>
                  <a:lnTo>
                    <a:pt x="643382" y="2739517"/>
                  </a:lnTo>
                  <a:lnTo>
                    <a:pt x="638810" y="2733675"/>
                  </a:lnTo>
                  <a:lnTo>
                    <a:pt x="634111" y="2725420"/>
                  </a:lnTo>
                  <a:lnTo>
                    <a:pt x="588518" y="2693797"/>
                  </a:lnTo>
                  <a:lnTo>
                    <a:pt x="508000" y="2660904"/>
                  </a:lnTo>
                  <a:lnTo>
                    <a:pt x="476504" y="2650363"/>
                  </a:lnTo>
                  <a:lnTo>
                    <a:pt x="463550" y="2644521"/>
                  </a:lnTo>
                  <a:lnTo>
                    <a:pt x="448437" y="2639822"/>
                  </a:lnTo>
                  <a:lnTo>
                    <a:pt x="434467" y="2635123"/>
                  </a:lnTo>
                  <a:lnTo>
                    <a:pt x="419227" y="2629281"/>
                  </a:lnTo>
                  <a:lnTo>
                    <a:pt x="419227" y="2561336"/>
                  </a:lnTo>
                  <a:lnTo>
                    <a:pt x="427355" y="2557780"/>
                  </a:lnTo>
                  <a:lnTo>
                    <a:pt x="433197" y="2549652"/>
                  </a:lnTo>
                  <a:lnTo>
                    <a:pt x="442595" y="2538984"/>
                  </a:lnTo>
                  <a:lnTo>
                    <a:pt x="449580" y="2527300"/>
                  </a:lnTo>
                  <a:lnTo>
                    <a:pt x="455422" y="2513203"/>
                  </a:lnTo>
                  <a:lnTo>
                    <a:pt x="463550" y="2495677"/>
                  </a:lnTo>
                  <a:lnTo>
                    <a:pt x="467106" y="2475738"/>
                  </a:lnTo>
                  <a:lnTo>
                    <a:pt x="469392" y="2452370"/>
                  </a:lnTo>
                  <a:lnTo>
                    <a:pt x="474091" y="2448814"/>
                  </a:lnTo>
                  <a:lnTo>
                    <a:pt x="477647" y="2446401"/>
                  </a:lnTo>
                  <a:lnTo>
                    <a:pt x="481076" y="2441702"/>
                  </a:lnTo>
                  <a:lnTo>
                    <a:pt x="484632" y="2437130"/>
                  </a:lnTo>
                  <a:lnTo>
                    <a:pt x="486918" y="2431161"/>
                  </a:lnTo>
                  <a:lnTo>
                    <a:pt x="488188" y="2423033"/>
                  </a:lnTo>
                  <a:lnTo>
                    <a:pt x="490474" y="2414778"/>
                  </a:lnTo>
                  <a:lnTo>
                    <a:pt x="490474" y="2406650"/>
                  </a:lnTo>
                  <a:lnTo>
                    <a:pt x="488188" y="2391410"/>
                  </a:lnTo>
                  <a:lnTo>
                    <a:pt x="485775" y="2379599"/>
                  </a:lnTo>
                  <a:lnTo>
                    <a:pt x="479933" y="2369058"/>
                  </a:lnTo>
                  <a:lnTo>
                    <a:pt x="474091" y="2363216"/>
                  </a:lnTo>
                  <a:lnTo>
                    <a:pt x="479933" y="2343277"/>
                  </a:lnTo>
                  <a:lnTo>
                    <a:pt x="486918" y="2317496"/>
                  </a:lnTo>
                  <a:lnTo>
                    <a:pt x="488188" y="2304669"/>
                  </a:lnTo>
                  <a:lnTo>
                    <a:pt x="490474" y="2290572"/>
                  </a:lnTo>
                  <a:lnTo>
                    <a:pt x="490474" y="2275332"/>
                  </a:lnTo>
                  <a:lnTo>
                    <a:pt x="486918" y="2261235"/>
                  </a:lnTo>
                  <a:lnTo>
                    <a:pt x="463550" y="2226056"/>
                  </a:lnTo>
                  <a:lnTo>
                    <a:pt x="446151" y="2216658"/>
                  </a:lnTo>
                  <a:lnTo>
                    <a:pt x="437896" y="2212086"/>
                  </a:lnTo>
                  <a:lnTo>
                    <a:pt x="419227" y="2206117"/>
                  </a:lnTo>
                  <a:lnTo>
                    <a:pt x="398272" y="2202688"/>
                  </a:lnTo>
                  <a:lnTo>
                    <a:pt x="379476" y="2200275"/>
                  </a:lnTo>
                  <a:lnTo>
                    <a:pt x="358521" y="2199132"/>
                  </a:lnTo>
                  <a:lnTo>
                    <a:pt x="339852" y="2200275"/>
                  </a:lnTo>
                  <a:lnTo>
                    <a:pt x="322326" y="2202688"/>
                  </a:lnTo>
                  <a:lnTo>
                    <a:pt x="302514" y="2204974"/>
                  </a:lnTo>
                  <a:lnTo>
                    <a:pt x="254635" y="2226056"/>
                  </a:lnTo>
                  <a:lnTo>
                    <a:pt x="233553" y="2248408"/>
                  </a:lnTo>
                  <a:lnTo>
                    <a:pt x="217170" y="2248408"/>
                  </a:lnTo>
                  <a:lnTo>
                    <a:pt x="184531" y="2275332"/>
                  </a:lnTo>
                  <a:lnTo>
                    <a:pt x="179832" y="2299970"/>
                  </a:lnTo>
                  <a:lnTo>
                    <a:pt x="180975" y="2313940"/>
                  </a:lnTo>
                  <a:lnTo>
                    <a:pt x="185674" y="2338578"/>
                  </a:lnTo>
                  <a:lnTo>
                    <a:pt x="191516" y="2362073"/>
                  </a:lnTo>
                  <a:lnTo>
                    <a:pt x="186817" y="2364359"/>
                  </a:lnTo>
                  <a:lnTo>
                    <a:pt x="184531" y="2369058"/>
                  </a:lnTo>
                  <a:lnTo>
                    <a:pt x="180975" y="2373757"/>
                  </a:lnTo>
                  <a:lnTo>
                    <a:pt x="178689" y="2379599"/>
                  </a:lnTo>
                  <a:lnTo>
                    <a:pt x="173990" y="2391410"/>
                  </a:lnTo>
                  <a:lnTo>
                    <a:pt x="173990" y="2414778"/>
                  </a:lnTo>
                  <a:lnTo>
                    <a:pt x="190373" y="2448814"/>
                  </a:lnTo>
                  <a:lnTo>
                    <a:pt x="195072" y="2452370"/>
                  </a:lnTo>
                  <a:lnTo>
                    <a:pt x="195072" y="2464054"/>
                  </a:lnTo>
                  <a:lnTo>
                    <a:pt x="197358" y="2475738"/>
                  </a:lnTo>
                  <a:lnTo>
                    <a:pt x="210185" y="2513203"/>
                  </a:lnTo>
                  <a:lnTo>
                    <a:pt x="237109" y="2549652"/>
                  </a:lnTo>
                  <a:lnTo>
                    <a:pt x="244094" y="2557780"/>
                  </a:lnTo>
                  <a:lnTo>
                    <a:pt x="251079" y="2563622"/>
                  </a:lnTo>
                  <a:lnTo>
                    <a:pt x="251079" y="2629281"/>
                  </a:lnTo>
                  <a:lnTo>
                    <a:pt x="237109" y="2635123"/>
                  </a:lnTo>
                  <a:lnTo>
                    <a:pt x="221869" y="2639822"/>
                  </a:lnTo>
                  <a:lnTo>
                    <a:pt x="206756" y="2645664"/>
                  </a:lnTo>
                  <a:lnTo>
                    <a:pt x="191516" y="2650363"/>
                  </a:lnTo>
                  <a:lnTo>
                    <a:pt x="160020" y="2662174"/>
                  </a:lnTo>
                  <a:lnTo>
                    <a:pt x="129667" y="2672715"/>
                  </a:lnTo>
                  <a:lnTo>
                    <a:pt x="75946" y="2696083"/>
                  </a:lnTo>
                  <a:lnTo>
                    <a:pt x="37338" y="2719578"/>
                  </a:lnTo>
                  <a:lnTo>
                    <a:pt x="25654" y="2733675"/>
                  </a:lnTo>
                  <a:lnTo>
                    <a:pt x="21082" y="2740660"/>
                  </a:lnTo>
                  <a:lnTo>
                    <a:pt x="16383" y="2746502"/>
                  </a:lnTo>
                  <a:lnTo>
                    <a:pt x="11684" y="2769997"/>
                  </a:lnTo>
                  <a:lnTo>
                    <a:pt x="6985" y="2796921"/>
                  </a:lnTo>
                  <a:lnTo>
                    <a:pt x="4699" y="2823845"/>
                  </a:lnTo>
                  <a:lnTo>
                    <a:pt x="1143" y="2852039"/>
                  </a:lnTo>
                  <a:lnTo>
                    <a:pt x="0" y="2898902"/>
                  </a:lnTo>
                  <a:lnTo>
                    <a:pt x="0" y="2925826"/>
                  </a:lnTo>
                  <a:lnTo>
                    <a:pt x="2286" y="2930525"/>
                  </a:lnTo>
                  <a:lnTo>
                    <a:pt x="6985" y="2934081"/>
                  </a:lnTo>
                  <a:lnTo>
                    <a:pt x="12827" y="2935224"/>
                  </a:lnTo>
                  <a:lnTo>
                    <a:pt x="650494" y="2935224"/>
                  </a:lnTo>
                  <a:lnTo>
                    <a:pt x="655066" y="2934081"/>
                  </a:lnTo>
                  <a:lnTo>
                    <a:pt x="659765" y="2930525"/>
                  </a:lnTo>
                  <a:lnTo>
                    <a:pt x="662178" y="2925826"/>
                  </a:lnTo>
                  <a:lnTo>
                    <a:pt x="664464" y="2921127"/>
                  </a:lnTo>
                  <a:lnTo>
                    <a:pt x="664464" y="2898902"/>
                  </a:lnTo>
                  <a:close/>
                </a:path>
                <a:path w="939164" h="7088505">
                  <a:moveTo>
                    <a:pt x="664464" y="699770"/>
                  </a:moveTo>
                  <a:lnTo>
                    <a:pt x="662178" y="652907"/>
                  </a:lnTo>
                  <a:lnTo>
                    <a:pt x="659765" y="624713"/>
                  </a:lnTo>
                  <a:lnTo>
                    <a:pt x="656336" y="597789"/>
                  </a:lnTo>
                  <a:lnTo>
                    <a:pt x="651637" y="570865"/>
                  </a:lnTo>
                  <a:lnTo>
                    <a:pt x="648081" y="547370"/>
                  </a:lnTo>
                  <a:lnTo>
                    <a:pt x="643382" y="540385"/>
                  </a:lnTo>
                  <a:lnTo>
                    <a:pt x="638810" y="534543"/>
                  </a:lnTo>
                  <a:lnTo>
                    <a:pt x="634111" y="526288"/>
                  </a:lnTo>
                  <a:lnTo>
                    <a:pt x="588518" y="494665"/>
                  </a:lnTo>
                  <a:lnTo>
                    <a:pt x="508000" y="461772"/>
                  </a:lnTo>
                  <a:lnTo>
                    <a:pt x="476504" y="451231"/>
                  </a:lnTo>
                  <a:lnTo>
                    <a:pt x="463550" y="445389"/>
                  </a:lnTo>
                  <a:lnTo>
                    <a:pt x="448437" y="440690"/>
                  </a:lnTo>
                  <a:lnTo>
                    <a:pt x="434467" y="435991"/>
                  </a:lnTo>
                  <a:lnTo>
                    <a:pt x="419227" y="430149"/>
                  </a:lnTo>
                  <a:lnTo>
                    <a:pt x="419227" y="362204"/>
                  </a:lnTo>
                  <a:lnTo>
                    <a:pt x="427355" y="358648"/>
                  </a:lnTo>
                  <a:lnTo>
                    <a:pt x="433197" y="350520"/>
                  </a:lnTo>
                  <a:lnTo>
                    <a:pt x="442595" y="339852"/>
                  </a:lnTo>
                  <a:lnTo>
                    <a:pt x="449580" y="328168"/>
                  </a:lnTo>
                  <a:lnTo>
                    <a:pt x="455422" y="314071"/>
                  </a:lnTo>
                  <a:lnTo>
                    <a:pt x="463550" y="296545"/>
                  </a:lnTo>
                  <a:lnTo>
                    <a:pt x="467106" y="276606"/>
                  </a:lnTo>
                  <a:lnTo>
                    <a:pt x="469392" y="253238"/>
                  </a:lnTo>
                  <a:lnTo>
                    <a:pt x="474091" y="249682"/>
                  </a:lnTo>
                  <a:lnTo>
                    <a:pt x="477647" y="247269"/>
                  </a:lnTo>
                  <a:lnTo>
                    <a:pt x="481076" y="242570"/>
                  </a:lnTo>
                  <a:lnTo>
                    <a:pt x="484632" y="237998"/>
                  </a:lnTo>
                  <a:lnTo>
                    <a:pt x="486918" y="232029"/>
                  </a:lnTo>
                  <a:lnTo>
                    <a:pt x="488188" y="223901"/>
                  </a:lnTo>
                  <a:lnTo>
                    <a:pt x="490474" y="215646"/>
                  </a:lnTo>
                  <a:lnTo>
                    <a:pt x="490474" y="207518"/>
                  </a:lnTo>
                  <a:lnTo>
                    <a:pt x="488188" y="192278"/>
                  </a:lnTo>
                  <a:lnTo>
                    <a:pt x="485775" y="180467"/>
                  </a:lnTo>
                  <a:lnTo>
                    <a:pt x="479933" y="169926"/>
                  </a:lnTo>
                  <a:lnTo>
                    <a:pt x="474091" y="164084"/>
                  </a:lnTo>
                  <a:lnTo>
                    <a:pt x="479933" y="144145"/>
                  </a:lnTo>
                  <a:lnTo>
                    <a:pt x="486918" y="118364"/>
                  </a:lnTo>
                  <a:lnTo>
                    <a:pt x="488188" y="105537"/>
                  </a:lnTo>
                  <a:lnTo>
                    <a:pt x="490474" y="91440"/>
                  </a:lnTo>
                  <a:lnTo>
                    <a:pt x="490474" y="76200"/>
                  </a:lnTo>
                  <a:lnTo>
                    <a:pt x="486918" y="62103"/>
                  </a:lnTo>
                  <a:lnTo>
                    <a:pt x="463550" y="26924"/>
                  </a:lnTo>
                  <a:lnTo>
                    <a:pt x="446151" y="17526"/>
                  </a:lnTo>
                  <a:lnTo>
                    <a:pt x="437896" y="12954"/>
                  </a:lnTo>
                  <a:lnTo>
                    <a:pt x="419227" y="6985"/>
                  </a:lnTo>
                  <a:lnTo>
                    <a:pt x="398272" y="3556"/>
                  </a:lnTo>
                  <a:lnTo>
                    <a:pt x="379476" y="1143"/>
                  </a:lnTo>
                  <a:lnTo>
                    <a:pt x="358521" y="0"/>
                  </a:lnTo>
                  <a:lnTo>
                    <a:pt x="339852" y="1143"/>
                  </a:lnTo>
                  <a:lnTo>
                    <a:pt x="322326" y="3556"/>
                  </a:lnTo>
                  <a:lnTo>
                    <a:pt x="302514" y="5842"/>
                  </a:lnTo>
                  <a:lnTo>
                    <a:pt x="254635" y="26924"/>
                  </a:lnTo>
                  <a:lnTo>
                    <a:pt x="233553" y="49276"/>
                  </a:lnTo>
                  <a:lnTo>
                    <a:pt x="217170" y="49276"/>
                  </a:lnTo>
                  <a:lnTo>
                    <a:pt x="184531" y="76200"/>
                  </a:lnTo>
                  <a:lnTo>
                    <a:pt x="179832" y="100838"/>
                  </a:lnTo>
                  <a:lnTo>
                    <a:pt x="180975" y="114808"/>
                  </a:lnTo>
                  <a:lnTo>
                    <a:pt x="185674" y="139446"/>
                  </a:lnTo>
                  <a:lnTo>
                    <a:pt x="191516" y="162941"/>
                  </a:lnTo>
                  <a:lnTo>
                    <a:pt x="186817" y="165227"/>
                  </a:lnTo>
                  <a:lnTo>
                    <a:pt x="184531" y="169926"/>
                  </a:lnTo>
                  <a:lnTo>
                    <a:pt x="180975" y="174625"/>
                  </a:lnTo>
                  <a:lnTo>
                    <a:pt x="178689" y="180467"/>
                  </a:lnTo>
                  <a:lnTo>
                    <a:pt x="173990" y="192278"/>
                  </a:lnTo>
                  <a:lnTo>
                    <a:pt x="173990" y="215646"/>
                  </a:lnTo>
                  <a:lnTo>
                    <a:pt x="190373" y="249682"/>
                  </a:lnTo>
                  <a:lnTo>
                    <a:pt x="195072" y="253238"/>
                  </a:lnTo>
                  <a:lnTo>
                    <a:pt x="195072" y="264922"/>
                  </a:lnTo>
                  <a:lnTo>
                    <a:pt x="197358" y="276606"/>
                  </a:lnTo>
                  <a:lnTo>
                    <a:pt x="210185" y="314071"/>
                  </a:lnTo>
                  <a:lnTo>
                    <a:pt x="237109" y="350520"/>
                  </a:lnTo>
                  <a:lnTo>
                    <a:pt x="244094" y="358648"/>
                  </a:lnTo>
                  <a:lnTo>
                    <a:pt x="251079" y="364490"/>
                  </a:lnTo>
                  <a:lnTo>
                    <a:pt x="251079" y="430149"/>
                  </a:lnTo>
                  <a:lnTo>
                    <a:pt x="237109" y="435991"/>
                  </a:lnTo>
                  <a:lnTo>
                    <a:pt x="221869" y="440690"/>
                  </a:lnTo>
                  <a:lnTo>
                    <a:pt x="206756" y="446532"/>
                  </a:lnTo>
                  <a:lnTo>
                    <a:pt x="191516" y="451231"/>
                  </a:lnTo>
                  <a:lnTo>
                    <a:pt x="160020" y="463042"/>
                  </a:lnTo>
                  <a:lnTo>
                    <a:pt x="129667" y="473583"/>
                  </a:lnTo>
                  <a:lnTo>
                    <a:pt x="75946" y="496951"/>
                  </a:lnTo>
                  <a:lnTo>
                    <a:pt x="37338" y="520446"/>
                  </a:lnTo>
                  <a:lnTo>
                    <a:pt x="25654" y="534543"/>
                  </a:lnTo>
                  <a:lnTo>
                    <a:pt x="21082" y="541528"/>
                  </a:lnTo>
                  <a:lnTo>
                    <a:pt x="16383" y="547370"/>
                  </a:lnTo>
                  <a:lnTo>
                    <a:pt x="11684" y="570865"/>
                  </a:lnTo>
                  <a:lnTo>
                    <a:pt x="6985" y="597789"/>
                  </a:lnTo>
                  <a:lnTo>
                    <a:pt x="4699" y="624713"/>
                  </a:lnTo>
                  <a:lnTo>
                    <a:pt x="1143" y="652907"/>
                  </a:lnTo>
                  <a:lnTo>
                    <a:pt x="0" y="699770"/>
                  </a:lnTo>
                  <a:lnTo>
                    <a:pt x="0" y="726694"/>
                  </a:lnTo>
                  <a:lnTo>
                    <a:pt x="2286" y="731393"/>
                  </a:lnTo>
                  <a:lnTo>
                    <a:pt x="6985" y="734949"/>
                  </a:lnTo>
                  <a:lnTo>
                    <a:pt x="12827" y="736092"/>
                  </a:lnTo>
                  <a:lnTo>
                    <a:pt x="650494" y="736092"/>
                  </a:lnTo>
                  <a:lnTo>
                    <a:pt x="655066" y="734949"/>
                  </a:lnTo>
                  <a:lnTo>
                    <a:pt x="659765" y="731393"/>
                  </a:lnTo>
                  <a:lnTo>
                    <a:pt x="662178" y="726694"/>
                  </a:lnTo>
                  <a:lnTo>
                    <a:pt x="664464" y="721995"/>
                  </a:lnTo>
                  <a:lnTo>
                    <a:pt x="664464" y="699770"/>
                  </a:lnTo>
                  <a:close/>
                </a:path>
                <a:path w="939164" h="7088505">
                  <a:moveTo>
                    <a:pt x="762000" y="7051802"/>
                  </a:moveTo>
                  <a:lnTo>
                    <a:pt x="759714" y="7004939"/>
                  </a:lnTo>
                  <a:lnTo>
                    <a:pt x="757301" y="6976745"/>
                  </a:lnTo>
                  <a:lnTo>
                    <a:pt x="753745" y="6949821"/>
                  </a:lnTo>
                  <a:lnTo>
                    <a:pt x="749173" y="6922897"/>
                  </a:lnTo>
                  <a:lnTo>
                    <a:pt x="745617" y="6899402"/>
                  </a:lnTo>
                  <a:lnTo>
                    <a:pt x="740918" y="6892417"/>
                  </a:lnTo>
                  <a:lnTo>
                    <a:pt x="736219" y="6886575"/>
                  </a:lnTo>
                  <a:lnTo>
                    <a:pt x="731520" y="6878320"/>
                  </a:lnTo>
                  <a:lnTo>
                    <a:pt x="685927" y="6846697"/>
                  </a:lnTo>
                  <a:lnTo>
                    <a:pt x="605155" y="6813804"/>
                  </a:lnTo>
                  <a:lnTo>
                    <a:pt x="573532" y="6803263"/>
                  </a:lnTo>
                  <a:lnTo>
                    <a:pt x="560705" y="6797421"/>
                  </a:lnTo>
                  <a:lnTo>
                    <a:pt x="545465" y="6792722"/>
                  </a:lnTo>
                  <a:lnTo>
                    <a:pt x="531368" y="6788023"/>
                  </a:lnTo>
                  <a:lnTo>
                    <a:pt x="516255" y="6782181"/>
                  </a:lnTo>
                  <a:lnTo>
                    <a:pt x="516255" y="6714236"/>
                  </a:lnTo>
                  <a:lnTo>
                    <a:pt x="524383" y="6710680"/>
                  </a:lnTo>
                  <a:lnTo>
                    <a:pt x="530225" y="6702552"/>
                  </a:lnTo>
                  <a:lnTo>
                    <a:pt x="539623" y="6691884"/>
                  </a:lnTo>
                  <a:lnTo>
                    <a:pt x="546608" y="6680200"/>
                  </a:lnTo>
                  <a:lnTo>
                    <a:pt x="552450" y="6666103"/>
                  </a:lnTo>
                  <a:lnTo>
                    <a:pt x="560705" y="6648577"/>
                  </a:lnTo>
                  <a:lnTo>
                    <a:pt x="564134" y="6628638"/>
                  </a:lnTo>
                  <a:lnTo>
                    <a:pt x="566547" y="6605270"/>
                  </a:lnTo>
                  <a:lnTo>
                    <a:pt x="571246" y="6601714"/>
                  </a:lnTo>
                  <a:lnTo>
                    <a:pt x="574675" y="6599301"/>
                  </a:lnTo>
                  <a:lnTo>
                    <a:pt x="578231" y="6594602"/>
                  </a:lnTo>
                  <a:lnTo>
                    <a:pt x="581787" y="6590030"/>
                  </a:lnTo>
                  <a:lnTo>
                    <a:pt x="584073" y="6584061"/>
                  </a:lnTo>
                  <a:lnTo>
                    <a:pt x="585216" y="6575933"/>
                  </a:lnTo>
                  <a:lnTo>
                    <a:pt x="587629" y="6567678"/>
                  </a:lnTo>
                  <a:lnTo>
                    <a:pt x="587629" y="6559550"/>
                  </a:lnTo>
                  <a:lnTo>
                    <a:pt x="585216" y="6544310"/>
                  </a:lnTo>
                  <a:lnTo>
                    <a:pt x="582930" y="6532499"/>
                  </a:lnTo>
                  <a:lnTo>
                    <a:pt x="577088" y="6521958"/>
                  </a:lnTo>
                  <a:lnTo>
                    <a:pt x="571246" y="6516116"/>
                  </a:lnTo>
                  <a:lnTo>
                    <a:pt x="577088" y="6496177"/>
                  </a:lnTo>
                  <a:lnTo>
                    <a:pt x="584073" y="6470396"/>
                  </a:lnTo>
                  <a:lnTo>
                    <a:pt x="585216" y="6457569"/>
                  </a:lnTo>
                  <a:lnTo>
                    <a:pt x="587629" y="6443472"/>
                  </a:lnTo>
                  <a:lnTo>
                    <a:pt x="587629" y="6428232"/>
                  </a:lnTo>
                  <a:lnTo>
                    <a:pt x="584073" y="6414135"/>
                  </a:lnTo>
                  <a:lnTo>
                    <a:pt x="560705" y="6378956"/>
                  </a:lnTo>
                  <a:lnTo>
                    <a:pt x="543179" y="6369558"/>
                  </a:lnTo>
                  <a:lnTo>
                    <a:pt x="534924" y="6364986"/>
                  </a:lnTo>
                  <a:lnTo>
                    <a:pt x="516255" y="6359017"/>
                  </a:lnTo>
                  <a:lnTo>
                    <a:pt x="495173" y="6355588"/>
                  </a:lnTo>
                  <a:lnTo>
                    <a:pt x="476377" y="6353175"/>
                  </a:lnTo>
                  <a:lnTo>
                    <a:pt x="455295" y="6352032"/>
                  </a:lnTo>
                  <a:lnTo>
                    <a:pt x="436626" y="6353175"/>
                  </a:lnTo>
                  <a:lnTo>
                    <a:pt x="419100" y="6355588"/>
                  </a:lnTo>
                  <a:lnTo>
                    <a:pt x="399161" y="6357874"/>
                  </a:lnTo>
                  <a:lnTo>
                    <a:pt x="351155" y="6378956"/>
                  </a:lnTo>
                  <a:lnTo>
                    <a:pt x="330073" y="6401308"/>
                  </a:lnTo>
                  <a:lnTo>
                    <a:pt x="313690" y="6401308"/>
                  </a:lnTo>
                  <a:lnTo>
                    <a:pt x="280924" y="6428232"/>
                  </a:lnTo>
                  <a:lnTo>
                    <a:pt x="276225" y="6452870"/>
                  </a:lnTo>
                  <a:lnTo>
                    <a:pt x="277495" y="6466840"/>
                  </a:lnTo>
                  <a:lnTo>
                    <a:pt x="282067" y="6491478"/>
                  </a:lnTo>
                  <a:lnTo>
                    <a:pt x="287909" y="6514973"/>
                  </a:lnTo>
                  <a:lnTo>
                    <a:pt x="283337" y="6517259"/>
                  </a:lnTo>
                  <a:lnTo>
                    <a:pt x="280924" y="6521958"/>
                  </a:lnTo>
                  <a:lnTo>
                    <a:pt x="277495" y="6526657"/>
                  </a:lnTo>
                  <a:lnTo>
                    <a:pt x="275082" y="6532499"/>
                  </a:lnTo>
                  <a:lnTo>
                    <a:pt x="270383" y="6544310"/>
                  </a:lnTo>
                  <a:lnTo>
                    <a:pt x="270383" y="6567678"/>
                  </a:lnTo>
                  <a:lnTo>
                    <a:pt x="271526" y="6574790"/>
                  </a:lnTo>
                  <a:lnTo>
                    <a:pt x="272796" y="6581775"/>
                  </a:lnTo>
                  <a:lnTo>
                    <a:pt x="275082" y="6588760"/>
                  </a:lnTo>
                  <a:lnTo>
                    <a:pt x="277495" y="6592316"/>
                  </a:lnTo>
                  <a:lnTo>
                    <a:pt x="282067" y="6599301"/>
                  </a:lnTo>
                  <a:lnTo>
                    <a:pt x="286766" y="6601714"/>
                  </a:lnTo>
                  <a:lnTo>
                    <a:pt x="291465" y="6605270"/>
                  </a:lnTo>
                  <a:lnTo>
                    <a:pt x="291465" y="6616954"/>
                  </a:lnTo>
                  <a:lnTo>
                    <a:pt x="293878" y="6628638"/>
                  </a:lnTo>
                  <a:lnTo>
                    <a:pt x="306705" y="6666103"/>
                  </a:lnTo>
                  <a:lnTo>
                    <a:pt x="333629" y="6702552"/>
                  </a:lnTo>
                  <a:lnTo>
                    <a:pt x="340614" y="6710680"/>
                  </a:lnTo>
                  <a:lnTo>
                    <a:pt x="347599" y="6716522"/>
                  </a:lnTo>
                  <a:lnTo>
                    <a:pt x="347599" y="6782181"/>
                  </a:lnTo>
                  <a:lnTo>
                    <a:pt x="333629" y="6788023"/>
                  </a:lnTo>
                  <a:lnTo>
                    <a:pt x="318389" y="6792722"/>
                  </a:lnTo>
                  <a:lnTo>
                    <a:pt x="303149" y="6798564"/>
                  </a:lnTo>
                  <a:lnTo>
                    <a:pt x="287909" y="6803263"/>
                  </a:lnTo>
                  <a:lnTo>
                    <a:pt x="256413" y="6815074"/>
                  </a:lnTo>
                  <a:lnTo>
                    <a:pt x="225933" y="6825615"/>
                  </a:lnTo>
                  <a:lnTo>
                    <a:pt x="172085" y="6848983"/>
                  </a:lnTo>
                  <a:lnTo>
                    <a:pt x="133477" y="6872478"/>
                  </a:lnTo>
                  <a:lnTo>
                    <a:pt x="121793" y="6886575"/>
                  </a:lnTo>
                  <a:lnTo>
                    <a:pt x="117094" y="6893560"/>
                  </a:lnTo>
                  <a:lnTo>
                    <a:pt x="112395" y="6899402"/>
                  </a:lnTo>
                  <a:lnTo>
                    <a:pt x="107696" y="6922897"/>
                  </a:lnTo>
                  <a:lnTo>
                    <a:pt x="102997" y="6949821"/>
                  </a:lnTo>
                  <a:lnTo>
                    <a:pt x="100711" y="6976745"/>
                  </a:lnTo>
                  <a:lnTo>
                    <a:pt x="97155" y="7004939"/>
                  </a:lnTo>
                  <a:lnTo>
                    <a:pt x="96012" y="7051802"/>
                  </a:lnTo>
                  <a:lnTo>
                    <a:pt x="96012" y="7078726"/>
                  </a:lnTo>
                  <a:lnTo>
                    <a:pt x="98298" y="7083425"/>
                  </a:lnTo>
                  <a:lnTo>
                    <a:pt x="102997" y="7086981"/>
                  </a:lnTo>
                  <a:lnTo>
                    <a:pt x="108839" y="7088124"/>
                  </a:lnTo>
                  <a:lnTo>
                    <a:pt x="747903" y="7088124"/>
                  </a:lnTo>
                  <a:lnTo>
                    <a:pt x="752602" y="7086981"/>
                  </a:lnTo>
                  <a:lnTo>
                    <a:pt x="757301" y="7083425"/>
                  </a:lnTo>
                  <a:lnTo>
                    <a:pt x="759714" y="7078726"/>
                  </a:lnTo>
                  <a:lnTo>
                    <a:pt x="762000" y="7074027"/>
                  </a:lnTo>
                  <a:lnTo>
                    <a:pt x="762000" y="7051802"/>
                  </a:lnTo>
                  <a:close/>
                </a:path>
                <a:path w="939164" h="7088505">
                  <a:moveTo>
                    <a:pt x="842772" y="4954778"/>
                  </a:moveTo>
                  <a:lnTo>
                    <a:pt x="841629" y="4908042"/>
                  </a:lnTo>
                  <a:lnTo>
                    <a:pt x="838073" y="4879848"/>
                  </a:lnTo>
                  <a:lnTo>
                    <a:pt x="835660" y="4853051"/>
                  </a:lnTo>
                  <a:lnTo>
                    <a:pt x="826262" y="4802632"/>
                  </a:lnTo>
                  <a:lnTo>
                    <a:pt x="799084" y="4768723"/>
                  </a:lnTo>
                  <a:lnTo>
                    <a:pt x="761238" y="4744085"/>
                  </a:lnTo>
                  <a:lnTo>
                    <a:pt x="710311" y="4720717"/>
                  </a:lnTo>
                  <a:lnTo>
                    <a:pt x="632333" y="4689094"/>
                  </a:lnTo>
                  <a:lnTo>
                    <a:pt x="587375" y="4672711"/>
                  </a:lnTo>
                  <a:lnTo>
                    <a:pt x="587375" y="4632960"/>
                  </a:lnTo>
                  <a:lnTo>
                    <a:pt x="621665" y="4601337"/>
                  </a:lnTo>
                  <a:lnTo>
                    <a:pt x="643001" y="4548632"/>
                  </a:lnTo>
                  <a:lnTo>
                    <a:pt x="645287" y="4526407"/>
                  </a:lnTo>
                  <a:lnTo>
                    <a:pt x="650113" y="4524121"/>
                  </a:lnTo>
                  <a:lnTo>
                    <a:pt x="654812" y="4520565"/>
                  </a:lnTo>
                  <a:lnTo>
                    <a:pt x="658368" y="4515866"/>
                  </a:lnTo>
                  <a:lnTo>
                    <a:pt x="660654" y="4511167"/>
                  </a:lnTo>
                  <a:lnTo>
                    <a:pt x="664210" y="4504182"/>
                  </a:lnTo>
                  <a:lnTo>
                    <a:pt x="665480" y="4496054"/>
                  </a:lnTo>
                  <a:lnTo>
                    <a:pt x="666623" y="4488942"/>
                  </a:lnTo>
                  <a:lnTo>
                    <a:pt x="666623" y="4479671"/>
                  </a:lnTo>
                  <a:lnTo>
                    <a:pt x="665480" y="4466717"/>
                  </a:lnTo>
                  <a:lnTo>
                    <a:pt x="661924" y="4453890"/>
                  </a:lnTo>
                  <a:lnTo>
                    <a:pt x="655955" y="4443349"/>
                  </a:lnTo>
                  <a:lnTo>
                    <a:pt x="648843" y="4436364"/>
                  </a:lnTo>
                  <a:lnTo>
                    <a:pt x="650113" y="4436364"/>
                  </a:lnTo>
                  <a:lnTo>
                    <a:pt x="655955" y="4415282"/>
                  </a:lnTo>
                  <a:lnTo>
                    <a:pt x="664210" y="4388358"/>
                  </a:lnTo>
                  <a:lnTo>
                    <a:pt x="665480" y="4373118"/>
                  </a:lnTo>
                  <a:lnTo>
                    <a:pt x="666623" y="4357878"/>
                  </a:lnTo>
                  <a:lnTo>
                    <a:pt x="666623" y="4342638"/>
                  </a:lnTo>
                  <a:lnTo>
                    <a:pt x="648843" y="4300601"/>
                  </a:lnTo>
                  <a:lnTo>
                    <a:pt x="635812" y="4287647"/>
                  </a:lnTo>
                  <a:lnTo>
                    <a:pt x="632333" y="4284218"/>
                  </a:lnTo>
                  <a:lnTo>
                    <a:pt x="587375" y="4261866"/>
                  </a:lnTo>
                  <a:lnTo>
                    <a:pt x="566166" y="4259580"/>
                  </a:lnTo>
                  <a:lnTo>
                    <a:pt x="555498" y="4259580"/>
                  </a:lnTo>
                  <a:lnTo>
                    <a:pt x="544830" y="4261866"/>
                  </a:lnTo>
                  <a:lnTo>
                    <a:pt x="536575" y="4263136"/>
                  </a:lnTo>
                  <a:lnTo>
                    <a:pt x="525907" y="4267835"/>
                  </a:lnTo>
                  <a:lnTo>
                    <a:pt x="516509" y="4273677"/>
                  </a:lnTo>
                  <a:lnTo>
                    <a:pt x="511683" y="4277106"/>
                  </a:lnTo>
                  <a:lnTo>
                    <a:pt x="510540" y="4282948"/>
                  </a:lnTo>
                  <a:lnTo>
                    <a:pt x="510540" y="4287647"/>
                  </a:lnTo>
                  <a:lnTo>
                    <a:pt x="511683" y="4293489"/>
                  </a:lnTo>
                  <a:lnTo>
                    <a:pt x="516509" y="4297045"/>
                  </a:lnTo>
                  <a:lnTo>
                    <a:pt x="521208" y="4299331"/>
                  </a:lnTo>
                  <a:lnTo>
                    <a:pt x="527050" y="4299331"/>
                  </a:lnTo>
                  <a:lnTo>
                    <a:pt x="531876" y="4297045"/>
                  </a:lnTo>
                  <a:lnTo>
                    <a:pt x="541274" y="4293489"/>
                  </a:lnTo>
                  <a:lnTo>
                    <a:pt x="548386" y="4290060"/>
                  </a:lnTo>
                  <a:lnTo>
                    <a:pt x="555498" y="4287647"/>
                  </a:lnTo>
                  <a:lnTo>
                    <a:pt x="563753" y="4287647"/>
                  </a:lnTo>
                  <a:lnTo>
                    <a:pt x="576707" y="4288790"/>
                  </a:lnTo>
                  <a:lnTo>
                    <a:pt x="589788" y="4292346"/>
                  </a:lnTo>
                  <a:lnTo>
                    <a:pt x="598043" y="4297045"/>
                  </a:lnTo>
                  <a:lnTo>
                    <a:pt x="607441" y="4300601"/>
                  </a:lnTo>
                  <a:lnTo>
                    <a:pt x="615823" y="4307586"/>
                  </a:lnTo>
                  <a:lnTo>
                    <a:pt x="621665" y="4313428"/>
                  </a:lnTo>
                  <a:lnTo>
                    <a:pt x="627634" y="4319270"/>
                  </a:lnTo>
                  <a:lnTo>
                    <a:pt x="632333" y="4325112"/>
                  </a:lnTo>
                  <a:lnTo>
                    <a:pt x="634746" y="4330954"/>
                  </a:lnTo>
                  <a:lnTo>
                    <a:pt x="637032" y="4335653"/>
                  </a:lnTo>
                  <a:lnTo>
                    <a:pt x="638175" y="4347337"/>
                  </a:lnTo>
                  <a:lnTo>
                    <a:pt x="638175" y="4373118"/>
                  </a:lnTo>
                  <a:lnTo>
                    <a:pt x="634746" y="4384802"/>
                  </a:lnTo>
                  <a:lnTo>
                    <a:pt x="628777" y="4408170"/>
                  </a:lnTo>
                  <a:lnTo>
                    <a:pt x="622808" y="4425823"/>
                  </a:lnTo>
                  <a:lnTo>
                    <a:pt x="619252" y="4437507"/>
                  </a:lnTo>
                  <a:lnTo>
                    <a:pt x="618109" y="4445635"/>
                  </a:lnTo>
                  <a:lnTo>
                    <a:pt x="618109" y="4450334"/>
                  </a:lnTo>
                  <a:lnTo>
                    <a:pt x="621665" y="4453890"/>
                  </a:lnTo>
                  <a:lnTo>
                    <a:pt x="626364" y="4457446"/>
                  </a:lnTo>
                  <a:lnTo>
                    <a:pt x="632333" y="4458589"/>
                  </a:lnTo>
                  <a:lnTo>
                    <a:pt x="633476" y="4460875"/>
                  </a:lnTo>
                  <a:lnTo>
                    <a:pt x="637032" y="4464431"/>
                  </a:lnTo>
                  <a:lnTo>
                    <a:pt x="638175" y="4471416"/>
                  </a:lnTo>
                  <a:lnTo>
                    <a:pt x="639445" y="4479671"/>
                  </a:lnTo>
                  <a:lnTo>
                    <a:pt x="638175" y="4490212"/>
                  </a:lnTo>
                  <a:lnTo>
                    <a:pt x="634746" y="4498340"/>
                  </a:lnTo>
                  <a:lnTo>
                    <a:pt x="633476" y="4500626"/>
                  </a:lnTo>
                  <a:lnTo>
                    <a:pt x="632333" y="4503039"/>
                  </a:lnTo>
                  <a:lnTo>
                    <a:pt x="626364" y="4503039"/>
                  </a:lnTo>
                  <a:lnTo>
                    <a:pt x="621665" y="4505325"/>
                  </a:lnTo>
                  <a:lnTo>
                    <a:pt x="618109" y="4510024"/>
                  </a:lnTo>
                  <a:lnTo>
                    <a:pt x="618109" y="4515866"/>
                  </a:lnTo>
                  <a:lnTo>
                    <a:pt x="616966" y="4529963"/>
                  </a:lnTo>
                  <a:lnTo>
                    <a:pt x="602742" y="4579112"/>
                  </a:lnTo>
                  <a:lnTo>
                    <a:pt x="575564" y="4607179"/>
                  </a:lnTo>
                  <a:lnTo>
                    <a:pt x="568452" y="4611878"/>
                  </a:lnTo>
                  <a:lnTo>
                    <a:pt x="563753" y="4615434"/>
                  </a:lnTo>
                  <a:lnTo>
                    <a:pt x="562610" y="4617720"/>
                  </a:lnTo>
                  <a:lnTo>
                    <a:pt x="559054" y="4621276"/>
                  </a:lnTo>
                  <a:lnTo>
                    <a:pt x="559054" y="4685665"/>
                  </a:lnTo>
                  <a:lnTo>
                    <a:pt x="562610" y="4690237"/>
                  </a:lnTo>
                  <a:lnTo>
                    <a:pt x="564896" y="4693793"/>
                  </a:lnTo>
                  <a:lnTo>
                    <a:pt x="568452" y="4694936"/>
                  </a:lnTo>
                  <a:lnTo>
                    <a:pt x="579120" y="4699635"/>
                  </a:lnTo>
                  <a:lnTo>
                    <a:pt x="651256" y="4726559"/>
                  </a:lnTo>
                  <a:lnTo>
                    <a:pt x="719836" y="4754626"/>
                  </a:lnTo>
                  <a:lnTo>
                    <a:pt x="749427" y="4769866"/>
                  </a:lnTo>
                  <a:lnTo>
                    <a:pt x="773049" y="4785106"/>
                  </a:lnTo>
                  <a:lnTo>
                    <a:pt x="782447" y="4790948"/>
                  </a:lnTo>
                  <a:lnTo>
                    <a:pt x="795528" y="4806188"/>
                  </a:lnTo>
                  <a:lnTo>
                    <a:pt x="799084" y="4812030"/>
                  </a:lnTo>
                  <a:lnTo>
                    <a:pt x="803783" y="4828413"/>
                  </a:lnTo>
                  <a:lnTo>
                    <a:pt x="806069" y="4848352"/>
                  </a:lnTo>
                  <a:lnTo>
                    <a:pt x="809625" y="4868164"/>
                  </a:lnTo>
                  <a:lnTo>
                    <a:pt x="810895" y="4890389"/>
                  </a:lnTo>
                  <a:lnTo>
                    <a:pt x="814451" y="4931410"/>
                  </a:lnTo>
                  <a:lnTo>
                    <a:pt x="814451" y="4963033"/>
                  </a:lnTo>
                  <a:lnTo>
                    <a:pt x="757682" y="4963033"/>
                  </a:lnTo>
                  <a:lnTo>
                    <a:pt x="751713" y="4964176"/>
                  </a:lnTo>
                  <a:lnTo>
                    <a:pt x="747014" y="4966462"/>
                  </a:lnTo>
                  <a:lnTo>
                    <a:pt x="744601" y="4971161"/>
                  </a:lnTo>
                  <a:lnTo>
                    <a:pt x="742315" y="4977003"/>
                  </a:lnTo>
                  <a:lnTo>
                    <a:pt x="744601" y="4981702"/>
                  </a:lnTo>
                  <a:lnTo>
                    <a:pt x="747014" y="4986401"/>
                  </a:lnTo>
                  <a:lnTo>
                    <a:pt x="751713" y="4989957"/>
                  </a:lnTo>
                  <a:lnTo>
                    <a:pt x="757682" y="4991100"/>
                  </a:lnTo>
                  <a:lnTo>
                    <a:pt x="829818" y="4991100"/>
                  </a:lnTo>
                  <a:lnTo>
                    <a:pt x="833374" y="4989957"/>
                  </a:lnTo>
                  <a:lnTo>
                    <a:pt x="838073" y="4986401"/>
                  </a:lnTo>
                  <a:lnTo>
                    <a:pt x="841629" y="4981702"/>
                  </a:lnTo>
                  <a:lnTo>
                    <a:pt x="842772" y="4977003"/>
                  </a:lnTo>
                  <a:lnTo>
                    <a:pt x="842772" y="4954778"/>
                  </a:lnTo>
                  <a:close/>
                </a:path>
                <a:path w="939164" h="7088505">
                  <a:moveTo>
                    <a:pt x="842772" y="2898902"/>
                  </a:moveTo>
                  <a:lnTo>
                    <a:pt x="841629" y="2852166"/>
                  </a:lnTo>
                  <a:lnTo>
                    <a:pt x="838073" y="2823972"/>
                  </a:lnTo>
                  <a:lnTo>
                    <a:pt x="835660" y="2797175"/>
                  </a:lnTo>
                  <a:lnTo>
                    <a:pt x="826262" y="2746756"/>
                  </a:lnTo>
                  <a:lnTo>
                    <a:pt x="799084" y="2712847"/>
                  </a:lnTo>
                  <a:lnTo>
                    <a:pt x="761238" y="2688209"/>
                  </a:lnTo>
                  <a:lnTo>
                    <a:pt x="710311" y="2664841"/>
                  </a:lnTo>
                  <a:lnTo>
                    <a:pt x="632333" y="2633218"/>
                  </a:lnTo>
                  <a:lnTo>
                    <a:pt x="587375" y="2616835"/>
                  </a:lnTo>
                  <a:lnTo>
                    <a:pt x="587375" y="2577084"/>
                  </a:lnTo>
                  <a:lnTo>
                    <a:pt x="621665" y="2545461"/>
                  </a:lnTo>
                  <a:lnTo>
                    <a:pt x="643001" y="2492756"/>
                  </a:lnTo>
                  <a:lnTo>
                    <a:pt x="645287" y="2470531"/>
                  </a:lnTo>
                  <a:lnTo>
                    <a:pt x="650113" y="2468245"/>
                  </a:lnTo>
                  <a:lnTo>
                    <a:pt x="654812" y="2464689"/>
                  </a:lnTo>
                  <a:lnTo>
                    <a:pt x="658368" y="2459990"/>
                  </a:lnTo>
                  <a:lnTo>
                    <a:pt x="660654" y="2455291"/>
                  </a:lnTo>
                  <a:lnTo>
                    <a:pt x="664210" y="2448306"/>
                  </a:lnTo>
                  <a:lnTo>
                    <a:pt x="665480" y="2440178"/>
                  </a:lnTo>
                  <a:lnTo>
                    <a:pt x="666623" y="2433066"/>
                  </a:lnTo>
                  <a:lnTo>
                    <a:pt x="666623" y="2423795"/>
                  </a:lnTo>
                  <a:lnTo>
                    <a:pt x="665480" y="2410841"/>
                  </a:lnTo>
                  <a:lnTo>
                    <a:pt x="661924" y="2398014"/>
                  </a:lnTo>
                  <a:lnTo>
                    <a:pt x="655955" y="2387473"/>
                  </a:lnTo>
                  <a:lnTo>
                    <a:pt x="648843" y="2380488"/>
                  </a:lnTo>
                  <a:lnTo>
                    <a:pt x="650113" y="2380488"/>
                  </a:lnTo>
                  <a:lnTo>
                    <a:pt x="655955" y="2359406"/>
                  </a:lnTo>
                  <a:lnTo>
                    <a:pt x="664210" y="2332482"/>
                  </a:lnTo>
                  <a:lnTo>
                    <a:pt x="665480" y="2317242"/>
                  </a:lnTo>
                  <a:lnTo>
                    <a:pt x="666623" y="2302002"/>
                  </a:lnTo>
                  <a:lnTo>
                    <a:pt x="666623" y="2286762"/>
                  </a:lnTo>
                  <a:lnTo>
                    <a:pt x="648843" y="2244725"/>
                  </a:lnTo>
                  <a:lnTo>
                    <a:pt x="635812" y="2231771"/>
                  </a:lnTo>
                  <a:lnTo>
                    <a:pt x="632333" y="2228342"/>
                  </a:lnTo>
                  <a:lnTo>
                    <a:pt x="587375" y="2205990"/>
                  </a:lnTo>
                  <a:lnTo>
                    <a:pt x="566166" y="2203704"/>
                  </a:lnTo>
                  <a:lnTo>
                    <a:pt x="555498" y="2203704"/>
                  </a:lnTo>
                  <a:lnTo>
                    <a:pt x="544830" y="2205990"/>
                  </a:lnTo>
                  <a:lnTo>
                    <a:pt x="536575" y="2207260"/>
                  </a:lnTo>
                  <a:lnTo>
                    <a:pt x="525907" y="2211959"/>
                  </a:lnTo>
                  <a:lnTo>
                    <a:pt x="516509" y="2217801"/>
                  </a:lnTo>
                  <a:lnTo>
                    <a:pt x="511683" y="2221230"/>
                  </a:lnTo>
                  <a:lnTo>
                    <a:pt x="510540" y="2227072"/>
                  </a:lnTo>
                  <a:lnTo>
                    <a:pt x="510540" y="2231771"/>
                  </a:lnTo>
                  <a:lnTo>
                    <a:pt x="511683" y="2237613"/>
                  </a:lnTo>
                  <a:lnTo>
                    <a:pt x="516509" y="2241169"/>
                  </a:lnTo>
                  <a:lnTo>
                    <a:pt x="521208" y="2243455"/>
                  </a:lnTo>
                  <a:lnTo>
                    <a:pt x="527050" y="2243455"/>
                  </a:lnTo>
                  <a:lnTo>
                    <a:pt x="531876" y="2241169"/>
                  </a:lnTo>
                  <a:lnTo>
                    <a:pt x="541274" y="2237613"/>
                  </a:lnTo>
                  <a:lnTo>
                    <a:pt x="548386" y="2234184"/>
                  </a:lnTo>
                  <a:lnTo>
                    <a:pt x="555498" y="2231771"/>
                  </a:lnTo>
                  <a:lnTo>
                    <a:pt x="563753" y="2231771"/>
                  </a:lnTo>
                  <a:lnTo>
                    <a:pt x="576707" y="2232914"/>
                  </a:lnTo>
                  <a:lnTo>
                    <a:pt x="589788" y="2236470"/>
                  </a:lnTo>
                  <a:lnTo>
                    <a:pt x="598043" y="2241169"/>
                  </a:lnTo>
                  <a:lnTo>
                    <a:pt x="607441" y="2244725"/>
                  </a:lnTo>
                  <a:lnTo>
                    <a:pt x="615823" y="2251710"/>
                  </a:lnTo>
                  <a:lnTo>
                    <a:pt x="621665" y="2257552"/>
                  </a:lnTo>
                  <a:lnTo>
                    <a:pt x="627634" y="2263394"/>
                  </a:lnTo>
                  <a:lnTo>
                    <a:pt x="632333" y="2269236"/>
                  </a:lnTo>
                  <a:lnTo>
                    <a:pt x="634746" y="2275078"/>
                  </a:lnTo>
                  <a:lnTo>
                    <a:pt x="637032" y="2279777"/>
                  </a:lnTo>
                  <a:lnTo>
                    <a:pt x="638175" y="2291461"/>
                  </a:lnTo>
                  <a:lnTo>
                    <a:pt x="638175" y="2317242"/>
                  </a:lnTo>
                  <a:lnTo>
                    <a:pt x="634746" y="2328926"/>
                  </a:lnTo>
                  <a:lnTo>
                    <a:pt x="628777" y="2352294"/>
                  </a:lnTo>
                  <a:lnTo>
                    <a:pt x="622808" y="2369947"/>
                  </a:lnTo>
                  <a:lnTo>
                    <a:pt x="619252" y="2381631"/>
                  </a:lnTo>
                  <a:lnTo>
                    <a:pt x="618109" y="2389759"/>
                  </a:lnTo>
                  <a:lnTo>
                    <a:pt x="618109" y="2394458"/>
                  </a:lnTo>
                  <a:lnTo>
                    <a:pt x="621665" y="2398014"/>
                  </a:lnTo>
                  <a:lnTo>
                    <a:pt x="626364" y="2401570"/>
                  </a:lnTo>
                  <a:lnTo>
                    <a:pt x="632333" y="2402713"/>
                  </a:lnTo>
                  <a:lnTo>
                    <a:pt x="633476" y="2404999"/>
                  </a:lnTo>
                  <a:lnTo>
                    <a:pt x="637032" y="2408555"/>
                  </a:lnTo>
                  <a:lnTo>
                    <a:pt x="638175" y="2415540"/>
                  </a:lnTo>
                  <a:lnTo>
                    <a:pt x="639445" y="2423795"/>
                  </a:lnTo>
                  <a:lnTo>
                    <a:pt x="638175" y="2434336"/>
                  </a:lnTo>
                  <a:lnTo>
                    <a:pt x="634746" y="2442464"/>
                  </a:lnTo>
                  <a:lnTo>
                    <a:pt x="633476" y="2444750"/>
                  </a:lnTo>
                  <a:lnTo>
                    <a:pt x="632333" y="2447163"/>
                  </a:lnTo>
                  <a:lnTo>
                    <a:pt x="626364" y="2447163"/>
                  </a:lnTo>
                  <a:lnTo>
                    <a:pt x="621665" y="2449449"/>
                  </a:lnTo>
                  <a:lnTo>
                    <a:pt x="618109" y="2454148"/>
                  </a:lnTo>
                  <a:lnTo>
                    <a:pt x="618109" y="2459990"/>
                  </a:lnTo>
                  <a:lnTo>
                    <a:pt x="616966" y="2474087"/>
                  </a:lnTo>
                  <a:lnTo>
                    <a:pt x="602742" y="2523236"/>
                  </a:lnTo>
                  <a:lnTo>
                    <a:pt x="575564" y="2551303"/>
                  </a:lnTo>
                  <a:lnTo>
                    <a:pt x="568452" y="2556002"/>
                  </a:lnTo>
                  <a:lnTo>
                    <a:pt x="563753" y="2559558"/>
                  </a:lnTo>
                  <a:lnTo>
                    <a:pt x="562610" y="2561844"/>
                  </a:lnTo>
                  <a:lnTo>
                    <a:pt x="559054" y="2565400"/>
                  </a:lnTo>
                  <a:lnTo>
                    <a:pt x="559054" y="2629789"/>
                  </a:lnTo>
                  <a:lnTo>
                    <a:pt x="562610" y="2634361"/>
                  </a:lnTo>
                  <a:lnTo>
                    <a:pt x="564896" y="2637917"/>
                  </a:lnTo>
                  <a:lnTo>
                    <a:pt x="568452" y="2639060"/>
                  </a:lnTo>
                  <a:lnTo>
                    <a:pt x="579120" y="2643759"/>
                  </a:lnTo>
                  <a:lnTo>
                    <a:pt x="651256" y="2670683"/>
                  </a:lnTo>
                  <a:lnTo>
                    <a:pt x="719836" y="2698750"/>
                  </a:lnTo>
                  <a:lnTo>
                    <a:pt x="749427" y="2713990"/>
                  </a:lnTo>
                  <a:lnTo>
                    <a:pt x="773049" y="2729230"/>
                  </a:lnTo>
                  <a:lnTo>
                    <a:pt x="782447" y="2735072"/>
                  </a:lnTo>
                  <a:lnTo>
                    <a:pt x="795528" y="2750312"/>
                  </a:lnTo>
                  <a:lnTo>
                    <a:pt x="799084" y="2756154"/>
                  </a:lnTo>
                  <a:lnTo>
                    <a:pt x="803783" y="2772537"/>
                  </a:lnTo>
                  <a:lnTo>
                    <a:pt x="806069" y="2792476"/>
                  </a:lnTo>
                  <a:lnTo>
                    <a:pt x="809625" y="2812288"/>
                  </a:lnTo>
                  <a:lnTo>
                    <a:pt x="810895" y="2834513"/>
                  </a:lnTo>
                  <a:lnTo>
                    <a:pt x="814451" y="2875534"/>
                  </a:lnTo>
                  <a:lnTo>
                    <a:pt x="814451" y="2907157"/>
                  </a:lnTo>
                  <a:lnTo>
                    <a:pt x="757682" y="2907157"/>
                  </a:lnTo>
                  <a:lnTo>
                    <a:pt x="751713" y="2908300"/>
                  </a:lnTo>
                  <a:lnTo>
                    <a:pt x="747014" y="2910586"/>
                  </a:lnTo>
                  <a:lnTo>
                    <a:pt x="744601" y="2915285"/>
                  </a:lnTo>
                  <a:lnTo>
                    <a:pt x="742315" y="2921127"/>
                  </a:lnTo>
                  <a:lnTo>
                    <a:pt x="744601" y="2925826"/>
                  </a:lnTo>
                  <a:lnTo>
                    <a:pt x="747014" y="2930525"/>
                  </a:lnTo>
                  <a:lnTo>
                    <a:pt x="751713" y="2934081"/>
                  </a:lnTo>
                  <a:lnTo>
                    <a:pt x="757682" y="2935224"/>
                  </a:lnTo>
                  <a:lnTo>
                    <a:pt x="829818" y="2935224"/>
                  </a:lnTo>
                  <a:lnTo>
                    <a:pt x="833374" y="2934081"/>
                  </a:lnTo>
                  <a:lnTo>
                    <a:pt x="838073" y="2930525"/>
                  </a:lnTo>
                  <a:lnTo>
                    <a:pt x="841629" y="2925826"/>
                  </a:lnTo>
                  <a:lnTo>
                    <a:pt x="842772" y="2921127"/>
                  </a:lnTo>
                  <a:lnTo>
                    <a:pt x="842772" y="2898902"/>
                  </a:lnTo>
                  <a:close/>
                </a:path>
                <a:path w="939164" h="7088505">
                  <a:moveTo>
                    <a:pt x="842772" y="699770"/>
                  </a:moveTo>
                  <a:lnTo>
                    <a:pt x="841629" y="653034"/>
                  </a:lnTo>
                  <a:lnTo>
                    <a:pt x="838073" y="624840"/>
                  </a:lnTo>
                  <a:lnTo>
                    <a:pt x="835660" y="598043"/>
                  </a:lnTo>
                  <a:lnTo>
                    <a:pt x="826262" y="547624"/>
                  </a:lnTo>
                  <a:lnTo>
                    <a:pt x="799084" y="513715"/>
                  </a:lnTo>
                  <a:lnTo>
                    <a:pt x="761238" y="489077"/>
                  </a:lnTo>
                  <a:lnTo>
                    <a:pt x="710311" y="465709"/>
                  </a:lnTo>
                  <a:lnTo>
                    <a:pt x="632333" y="434086"/>
                  </a:lnTo>
                  <a:lnTo>
                    <a:pt x="587375" y="417703"/>
                  </a:lnTo>
                  <a:lnTo>
                    <a:pt x="587375" y="377952"/>
                  </a:lnTo>
                  <a:lnTo>
                    <a:pt x="621665" y="346329"/>
                  </a:lnTo>
                  <a:lnTo>
                    <a:pt x="643001" y="293624"/>
                  </a:lnTo>
                  <a:lnTo>
                    <a:pt x="645287" y="271399"/>
                  </a:lnTo>
                  <a:lnTo>
                    <a:pt x="650113" y="269113"/>
                  </a:lnTo>
                  <a:lnTo>
                    <a:pt x="654812" y="265557"/>
                  </a:lnTo>
                  <a:lnTo>
                    <a:pt x="658368" y="260858"/>
                  </a:lnTo>
                  <a:lnTo>
                    <a:pt x="660654" y="256159"/>
                  </a:lnTo>
                  <a:lnTo>
                    <a:pt x="664210" y="249174"/>
                  </a:lnTo>
                  <a:lnTo>
                    <a:pt x="665480" y="241046"/>
                  </a:lnTo>
                  <a:lnTo>
                    <a:pt x="666623" y="233934"/>
                  </a:lnTo>
                  <a:lnTo>
                    <a:pt x="666623" y="224663"/>
                  </a:lnTo>
                  <a:lnTo>
                    <a:pt x="665480" y="211709"/>
                  </a:lnTo>
                  <a:lnTo>
                    <a:pt x="661924" y="198882"/>
                  </a:lnTo>
                  <a:lnTo>
                    <a:pt x="655955" y="188341"/>
                  </a:lnTo>
                  <a:lnTo>
                    <a:pt x="648843" y="181356"/>
                  </a:lnTo>
                  <a:lnTo>
                    <a:pt x="650113" y="181356"/>
                  </a:lnTo>
                  <a:lnTo>
                    <a:pt x="655955" y="160274"/>
                  </a:lnTo>
                  <a:lnTo>
                    <a:pt x="664210" y="133350"/>
                  </a:lnTo>
                  <a:lnTo>
                    <a:pt x="665480" y="118110"/>
                  </a:lnTo>
                  <a:lnTo>
                    <a:pt x="666623" y="102870"/>
                  </a:lnTo>
                  <a:lnTo>
                    <a:pt x="666623" y="87630"/>
                  </a:lnTo>
                  <a:lnTo>
                    <a:pt x="648843" y="45593"/>
                  </a:lnTo>
                  <a:lnTo>
                    <a:pt x="635812" y="32639"/>
                  </a:lnTo>
                  <a:lnTo>
                    <a:pt x="632333" y="29210"/>
                  </a:lnTo>
                  <a:lnTo>
                    <a:pt x="587375" y="6858"/>
                  </a:lnTo>
                  <a:lnTo>
                    <a:pt x="566166" y="4572"/>
                  </a:lnTo>
                  <a:lnTo>
                    <a:pt x="555498" y="4572"/>
                  </a:lnTo>
                  <a:lnTo>
                    <a:pt x="544830" y="6858"/>
                  </a:lnTo>
                  <a:lnTo>
                    <a:pt x="536575" y="8128"/>
                  </a:lnTo>
                  <a:lnTo>
                    <a:pt x="525907" y="12827"/>
                  </a:lnTo>
                  <a:lnTo>
                    <a:pt x="516509" y="18669"/>
                  </a:lnTo>
                  <a:lnTo>
                    <a:pt x="511683" y="22098"/>
                  </a:lnTo>
                  <a:lnTo>
                    <a:pt x="510540" y="27940"/>
                  </a:lnTo>
                  <a:lnTo>
                    <a:pt x="510540" y="32639"/>
                  </a:lnTo>
                  <a:lnTo>
                    <a:pt x="511683" y="38481"/>
                  </a:lnTo>
                  <a:lnTo>
                    <a:pt x="516509" y="42037"/>
                  </a:lnTo>
                  <a:lnTo>
                    <a:pt x="521208" y="44323"/>
                  </a:lnTo>
                  <a:lnTo>
                    <a:pt x="527050" y="44323"/>
                  </a:lnTo>
                  <a:lnTo>
                    <a:pt x="531876" y="42037"/>
                  </a:lnTo>
                  <a:lnTo>
                    <a:pt x="541274" y="38481"/>
                  </a:lnTo>
                  <a:lnTo>
                    <a:pt x="548386" y="35052"/>
                  </a:lnTo>
                  <a:lnTo>
                    <a:pt x="555498" y="32639"/>
                  </a:lnTo>
                  <a:lnTo>
                    <a:pt x="563753" y="32639"/>
                  </a:lnTo>
                  <a:lnTo>
                    <a:pt x="576707" y="33782"/>
                  </a:lnTo>
                  <a:lnTo>
                    <a:pt x="589788" y="37338"/>
                  </a:lnTo>
                  <a:lnTo>
                    <a:pt x="598043" y="42037"/>
                  </a:lnTo>
                  <a:lnTo>
                    <a:pt x="607441" y="45593"/>
                  </a:lnTo>
                  <a:lnTo>
                    <a:pt x="615823" y="52578"/>
                  </a:lnTo>
                  <a:lnTo>
                    <a:pt x="621665" y="58420"/>
                  </a:lnTo>
                  <a:lnTo>
                    <a:pt x="627634" y="64262"/>
                  </a:lnTo>
                  <a:lnTo>
                    <a:pt x="632333" y="70104"/>
                  </a:lnTo>
                  <a:lnTo>
                    <a:pt x="634746" y="75946"/>
                  </a:lnTo>
                  <a:lnTo>
                    <a:pt x="637032" y="80645"/>
                  </a:lnTo>
                  <a:lnTo>
                    <a:pt x="638175" y="92329"/>
                  </a:lnTo>
                  <a:lnTo>
                    <a:pt x="638175" y="118110"/>
                  </a:lnTo>
                  <a:lnTo>
                    <a:pt x="634746" y="129794"/>
                  </a:lnTo>
                  <a:lnTo>
                    <a:pt x="628777" y="153162"/>
                  </a:lnTo>
                  <a:lnTo>
                    <a:pt x="622808" y="170815"/>
                  </a:lnTo>
                  <a:lnTo>
                    <a:pt x="619252" y="182499"/>
                  </a:lnTo>
                  <a:lnTo>
                    <a:pt x="618109" y="190627"/>
                  </a:lnTo>
                  <a:lnTo>
                    <a:pt x="618109" y="195326"/>
                  </a:lnTo>
                  <a:lnTo>
                    <a:pt x="621665" y="198882"/>
                  </a:lnTo>
                  <a:lnTo>
                    <a:pt x="626364" y="202438"/>
                  </a:lnTo>
                  <a:lnTo>
                    <a:pt x="632333" y="203581"/>
                  </a:lnTo>
                  <a:lnTo>
                    <a:pt x="633476" y="205867"/>
                  </a:lnTo>
                  <a:lnTo>
                    <a:pt x="637032" y="209423"/>
                  </a:lnTo>
                  <a:lnTo>
                    <a:pt x="638175" y="216408"/>
                  </a:lnTo>
                  <a:lnTo>
                    <a:pt x="639445" y="224663"/>
                  </a:lnTo>
                  <a:lnTo>
                    <a:pt x="638175" y="235204"/>
                  </a:lnTo>
                  <a:lnTo>
                    <a:pt x="634746" y="243332"/>
                  </a:lnTo>
                  <a:lnTo>
                    <a:pt x="633476" y="245618"/>
                  </a:lnTo>
                  <a:lnTo>
                    <a:pt x="632333" y="248031"/>
                  </a:lnTo>
                  <a:lnTo>
                    <a:pt x="626364" y="248031"/>
                  </a:lnTo>
                  <a:lnTo>
                    <a:pt x="621665" y="250317"/>
                  </a:lnTo>
                  <a:lnTo>
                    <a:pt x="618109" y="255016"/>
                  </a:lnTo>
                  <a:lnTo>
                    <a:pt x="618109" y="260858"/>
                  </a:lnTo>
                  <a:lnTo>
                    <a:pt x="616966" y="274955"/>
                  </a:lnTo>
                  <a:lnTo>
                    <a:pt x="602742" y="324104"/>
                  </a:lnTo>
                  <a:lnTo>
                    <a:pt x="575564" y="352171"/>
                  </a:lnTo>
                  <a:lnTo>
                    <a:pt x="568452" y="356870"/>
                  </a:lnTo>
                  <a:lnTo>
                    <a:pt x="563753" y="360426"/>
                  </a:lnTo>
                  <a:lnTo>
                    <a:pt x="562610" y="362712"/>
                  </a:lnTo>
                  <a:lnTo>
                    <a:pt x="559054" y="366268"/>
                  </a:lnTo>
                  <a:lnTo>
                    <a:pt x="559054" y="430657"/>
                  </a:lnTo>
                  <a:lnTo>
                    <a:pt x="562610" y="435229"/>
                  </a:lnTo>
                  <a:lnTo>
                    <a:pt x="564896" y="438785"/>
                  </a:lnTo>
                  <a:lnTo>
                    <a:pt x="568452" y="439928"/>
                  </a:lnTo>
                  <a:lnTo>
                    <a:pt x="579120" y="444627"/>
                  </a:lnTo>
                  <a:lnTo>
                    <a:pt x="651256" y="471551"/>
                  </a:lnTo>
                  <a:lnTo>
                    <a:pt x="719836" y="499618"/>
                  </a:lnTo>
                  <a:lnTo>
                    <a:pt x="749427" y="514858"/>
                  </a:lnTo>
                  <a:lnTo>
                    <a:pt x="773049" y="530098"/>
                  </a:lnTo>
                  <a:lnTo>
                    <a:pt x="782447" y="535940"/>
                  </a:lnTo>
                  <a:lnTo>
                    <a:pt x="795528" y="551180"/>
                  </a:lnTo>
                  <a:lnTo>
                    <a:pt x="799084" y="557022"/>
                  </a:lnTo>
                  <a:lnTo>
                    <a:pt x="803783" y="573405"/>
                  </a:lnTo>
                  <a:lnTo>
                    <a:pt x="806069" y="593344"/>
                  </a:lnTo>
                  <a:lnTo>
                    <a:pt x="809625" y="613156"/>
                  </a:lnTo>
                  <a:lnTo>
                    <a:pt x="810895" y="635381"/>
                  </a:lnTo>
                  <a:lnTo>
                    <a:pt x="814451" y="676402"/>
                  </a:lnTo>
                  <a:lnTo>
                    <a:pt x="814451" y="708025"/>
                  </a:lnTo>
                  <a:lnTo>
                    <a:pt x="757682" y="708025"/>
                  </a:lnTo>
                  <a:lnTo>
                    <a:pt x="751713" y="709168"/>
                  </a:lnTo>
                  <a:lnTo>
                    <a:pt x="747014" y="711454"/>
                  </a:lnTo>
                  <a:lnTo>
                    <a:pt x="744601" y="716153"/>
                  </a:lnTo>
                  <a:lnTo>
                    <a:pt x="742315" y="721995"/>
                  </a:lnTo>
                  <a:lnTo>
                    <a:pt x="744601" y="726694"/>
                  </a:lnTo>
                  <a:lnTo>
                    <a:pt x="747014" y="731393"/>
                  </a:lnTo>
                  <a:lnTo>
                    <a:pt x="751713" y="734949"/>
                  </a:lnTo>
                  <a:lnTo>
                    <a:pt x="757682" y="736092"/>
                  </a:lnTo>
                  <a:lnTo>
                    <a:pt x="829818" y="736092"/>
                  </a:lnTo>
                  <a:lnTo>
                    <a:pt x="833374" y="734949"/>
                  </a:lnTo>
                  <a:lnTo>
                    <a:pt x="838073" y="731393"/>
                  </a:lnTo>
                  <a:lnTo>
                    <a:pt x="841629" y="726694"/>
                  </a:lnTo>
                  <a:lnTo>
                    <a:pt x="842772" y="721995"/>
                  </a:lnTo>
                  <a:lnTo>
                    <a:pt x="842772" y="699770"/>
                  </a:lnTo>
                  <a:close/>
                </a:path>
                <a:path w="939164" h="7088505">
                  <a:moveTo>
                    <a:pt x="938784" y="7051802"/>
                  </a:moveTo>
                  <a:lnTo>
                    <a:pt x="937641" y="7005066"/>
                  </a:lnTo>
                  <a:lnTo>
                    <a:pt x="934085" y="6976872"/>
                  </a:lnTo>
                  <a:lnTo>
                    <a:pt x="931672" y="6950075"/>
                  </a:lnTo>
                  <a:lnTo>
                    <a:pt x="922274" y="6899656"/>
                  </a:lnTo>
                  <a:lnTo>
                    <a:pt x="895096" y="6865747"/>
                  </a:lnTo>
                  <a:lnTo>
                    <a:pt x="857250" y="6841109"/>
                  </a:lnTo>
                  <a:lnTo>
                    <a:pt x="806323" y="6817741"/>
                  </a:lnTo>
                  <a:lnTo>
                    <a:pt x="728345" y="6786118"/>
                  </a:lnTo>
                  <a:lnTo>
                    <a:pt x="683387" y="6769735"/>
                  </a:lnTo>
                  <a:lnTo>
                    <a:pt x="683387" y="6729984"/>
                  </a:lnTo>
                  <a:lnTo>
                    <a:pt x="717677" y="6698361"/>
                  </a:lnTo>
                  <a:lnTo>
                    <a:pt x="739013" y="6645656"/>
                  </a:lnTo>
                  <a:lnTo>
                    <a:pt x="741299" y="6623431"/>
                  </a:lnTo>
                  <a:lnTo>
                    <a:pt x="746125" y="6621145"/>
                  </a:lnTo>
                  <a:lnTo>
                    <a:pt x="750824" y="6617589"/>
                  </a:lnTo>
                  <a:lnTo>
                    <a:pt x="754380" y="6612890"/>
                  </a:lnTo>
                  <a:lnTo>
                    <a:pt x="756666" y="6608191"/>
                  </a:lnTo>
                  <a:lnTo>
                    <a:pt x="760222" y="6601206"/>
                  </a:lnTo>
                  <a:lnTo>
                    <a:pt x="761492" y="6593078"/>
                  </a:lnTo>
                  <a:lnTo>
                    <a:pt x="762635" y="6585966"/>
                  </a:lnTo>
                  <a:lnTo>
                    <a:pt x="762635" y="6576695"/>
                  </a:lnTo>
                  <a:lnTo>
                    <a:pt x="761492" y="6563741"/>
                  </a:lnTo>
                  <a:lnTo>
                    <a:pt x="757936" y="6550914"/>
                  </a:lnTo>
                  <a:lnTo>
                    <a:pt x="751967" y="6540373"/>
                  </a:lnTo>
                  <a:lnTo>
                    <a:pt x="744855" y="6533388"/>
                  </a:lnTo>
                  <a:lnTo>
                    <a:pt x="746125" y="6533388"/>
                  </a:lnTo>
                  <a:lnTo>
                    <a:pt x="751967" y="6512306"/>
                  </a:lnTo>
                  <a:lnTo>
                    <a:pt x="760222" y="6485382"/>
                  </a:lnTo>
                  <a:lnTo>
                    <a:pt x="761492" y="6470142"/>
                  </a:lnTo>
                  <a:lnTo>
                    <a:pt x="762635" y="6454902"/>
                  </a:lnTo>
                  <a:lnTo>
                    <a:pt x="762635" y="6439662"/>
                  </a:lnTo>
                  <a:lnTo>
                    <a:pt x="744855" y="6397625"/>
                  </a:lnTo>
                  <a:lnTo>
                    <a:pt x="731824" y="6384671"/>
                  </a:lnTo>
                  <a:lnTo>
                    <a:pt x="728345" y="6381242"/>
                  </a:lnTo>
                  <a:lnTo>
                    <a:pt x="683387" y="6358890"/>
                  </a:lnTo>
                  <a:lnTo>
                    <a:pt x="662178" y="6356604"/>
                  </a:lnTo>
                  <a:lnTo>
                    <a:pt x="651510" y="6356604"/>
                  </a:lnTo>
                  <a:lnTo>
                    <a:pt x="640842" y="6358890"/>
                  </a:lnTo>
                  <a:lnTo>
                    <a:pt x="632587" y="6360160"/>
                  </a:lnTo>
                  <a:lnTo>
                    <a:pt x="621919" y="6364859"/>
                  </a:lnTo>
                  <a:lnTo>
                    <a:pt x="612521" y="6370701"/>
                  </a:lnTo>
                  <a:lnTo>
                    <a:pt x="607695" y="6374130"/>
                  </a:lnTo>
                  <a:lnTo>
                    <a:pt x="606552" y="6379972"/>
                  </a:lnTo>
                  <a:lnTo>
                    <a:pt x="606552" y="6384671"/>
                  </a:lnTo>
                  <a:lnTo>
                    <a:pt x="607695" y="6390513"/>
                  </a:lnTo>
                  <a:lnTo>
                    <a:pt x="612521" y="6394069"/>
                  </a:lnTo>
                  <a:lnTo>
                    <a:pt x="617220" y="6396355"/>
                  </a:lnTo>
                  <a:lnTo>
                    <a:pt x="623062" y="6396355"/>
                  </a:lnTo>
                  <a:lnTo>
                    <a:pt x="627888" y="6394069"/>
                  </a:lnTo>
                  <a:lnTo>
                    <a:pt x="637286" y="6390513"/>
                  </a:lnTo>
                  <a:lnTo>
                    <a:pt x="644398" y="6387084"/>
                  </a:lnTo>
                  <a:lnTo>
                    <a:pt x="651510" y="6384671"/>
                  </a:lnTo>
                  <a:lnTo>
                    <a:pt x="659765" y="6384671"/>
                  </a:lnTo>
                  <a:lnTo>
                    <a:pt x="672719" y="6385814"/>
                  </a:lnTo>
                  <a:lnTo>
                    <a:pt x="685800" y="6389370"/>
                  </a:lnTo>
                  <a:lnTo>
                    <a:pt x="694055" y="6394069"/>
                  </a:lnTo>
                  <a:lnTo>
                    <a:pt x="703453" y="6397625"/>
                  </a:lnTo>
                  <a:lnTo>
                    <a:pt x="711835" y="6404610"/>
                  </a:lnTo>
                  <a:lnTo>
                    <a:pt x="717677" y="6410452"/>
                  </a:lnTo>
                  <a:lnTo>
                    <a:pt x="723646" y="6416294"/>
                  </a:lnTo>
                  <a:lnTo>
                    <a:pt x="728345" y="6422136"/>
                  </a:lnTo>
                  <a:lnTo>
                    <a:pt x="730758" y="6427978"/>
                  </a:lnTo>
                  <a:lnTo>
                    <a:pt x="733044" y="6432677"/>
                  </a:lnTo>
                  <a:lnTo>
                    <a:pt x="734187" y="6444361"/>
                  </a:lnTo>
                  <a:lnTo>
                    <a:pt x="734187" y="6470142"/>
                  </a:lnTo>
                  <a:lnTo>
                    <a:pt x="730758" y="6481826"/>
                  </a:lnTo>
                  <a:lnTo>
                    <a:pt x="724789" y="6505194"/>
                  </a:lnTo>
                  <a:lnTo>
                    <a:pt x="718820" y="6522847"/>
                  </a:lnTo>
                  <a:lnTo>
                    <a:pt x="715264" y="6534531"/>
                  </a:lnTo>
                  <a:lnTo>
                    <a:pt x="714121" y="6542659"/>
                  </a:lnTo>
                  <a:lnTo>
                    <a:pt x="714121" y="6547358"/>
                  </a:lnTo>
                  <a:lnTo>
                    <a:pt x="717677" y="6550914"/>
                  </a:lnTo>
                  <a:lnTo>
                    <a:pt x="722376" y="6554470"/>
                  </a:lnTo>
                  <a:lnTo>
                    <a:pt x="728345" y="6555613"/>
                  </a:lnTo>
                  <a:lnTo>
                    <a:pt x="729488" y="6557899"/>
                  </a:lnTo>
                  <a:lnTo>
                    <a:pt x="733044" y="6561455"/>
                  </a:lnTo>
                  <a:lnTo>
                    <a:pt x="734187" y="6568440"/>
                  </a:lnTo>
                  <a:lnTo>
                    <a:pt x="735457" y="6576695"/>
                  </a:lnTo>
                  <a:lnTo>
                    <a:pt x="734187" y="6587236"/>
                  </a:lnTo>
                  <a:lnTo>
                    <a:pt x="730758" y="6595364"/>
                  </a:lnTo>
                  <a:lnTo>
                    <a:pt x="729488" y="6597650"/>
                  </a:lnTo>
                  <a:lnTo>
                    <a:pt x="728345" y="6600063"/>
                  </a:lnTo>
                  <a:lnTo>
                    <a:pt x="722376" y="6600063"/>
                  </a:lnTo>
                  <a:lnTo>
                    <a:pt x="717677" y="6602349"/>
                  </a:lnTo>
                  <a:lnTo>
                    <a:pt x="714121" y="6607048"/>
                  </a:lnTo>
                  <a:lnTo>
                    <a:pt x="714121" y="6612890"/>
                  </a:lnTo>
                  <a:lnTo>
                    <a:pt x="712978" y="6626987"/>
                  </a:lnTo>
                  <a:lnTo>
                    <a:pt x="698754" y="6676136"/>
                  </a:lnTo>
                  <a:lnTo>
                    <a:pt x="671576" y="6704203"/>
                  </a:lnTo>
                  <a:lnTo>
                    <a:pt x="664464" y="6708902"/>
                  </a:lnTo>
                  <a:lnTo>
                    <a:pt x="659765" y="6712458"/>
                  </a:lnTo>
                  <a:lnTo>
                    <a:pt x="658622" y="6714744"/>
                  </a:lnTo>
                  <a:lnTo>
                    <a:pt x="655066" y="6718300"/>
                  </a:lnTo>
                  <a:lnTo>
                    <a:pt x="655066" y="6782689"/>
                  </a:lnTo>
                  <a:lnTo>
                    <a:pt x="658622" y="6787261"/>
                  </a:lnTo>
                  <a:lnTo>
                    <a:pt x="660908" y="6790817"/>
                  </a:lnTo>
                  <a:lnTo>
                    <a:pt x="664464" y="6791960"/>
                  </a:lnTo>
                  <a:lnTo>
                    <a:pt x="675132" y="6796659"/>
                  </a:lnTo>
                  <a:lnTo>
                    <a:pt x="747268" y="6823583"/>
                  </a:lnTo>
                  <a:lnTo>
                    <a:pt x="815848" y="6851650"/>
                  </a:lnTo>
                  <a:lnTo>
                    <a:pt x="845439" y="6866890"/>
                  </a:lnTo>
                  <a:lnTo>
                    <a:pt x="869061" y="6882130"/>
                  </a:lnTo>
                  <a:lnTo>
                    <a:pt x="878459" y="6887972"/>
                  </a:lnTo>
                  <a:lnTo>
                    <a:pt x="891540" y="6903212"/>
                  </a:lnTo>
                  <a:lnTo>
                    <a:pt x="895096" y="6909054"/>
                  </a:lnTo>
                  <a:lnTo>
                    <a:pt x="899795" y="6925437"/>
                  </a:lnTo>
                  <a:lnTo>
                    <a:pt x="902081" y="6945376"/>
                  </a:lnTo>
                  <a:lnTo>
                    <a:pt x="905637" y="6965188"/>
                  </a:lnTo>
                  <a:lnTo>
                    <a:pt x="906907" y="6987413"/>
                  </a:lnTo>
                  <a:lnTo>
                    <a:pt x="910463" y="7028434"/>
                  </a:lnTo>
                  <a:lnTo>
                    <a:pt x="910463" y="7060057"/>
                  </a:lnTo>
                  <a:lnTo>
                    <a:pt x="853694" y="7060057"/>
                  </a:lnTo>
                  <a:lnTo>
                    <a:pt x="847725" y="7061200"/>
                  </a:lnTo>
                  <a:lnTo>
                    <a:pt x="843026" y="7063486"/>
                  </a:lnTo>
                  <a:lnTo>
                    <a:pt x="840613" y="7068185"/>
                  </a:lnTo>
                  <a:lnTo>
                    <a:pt x="838327" y="7074027"/>
                  </a:lnTo>
                  <a:lnTo>
                    <a:pt x="840613" y="7078726"/>
                  </a:lnTo>
                  <a:lnTo>
                    <a:pt x="843026" y="7083425"/>
                  </a:lnTo>
                  <a:lnTo>
                    <a:pt x="847725" y="7086981"/>
                  </a:lnTo>
                  <a:lnTo>
                    <a:pt x="853694" y="7088124"/>
                  </a:lnTo>
                  <a:lnTo>
                    <a:pt x="925830" y="7088124"/>
                  </a:lnTo>
                  <a:lnTo>
                    <a:pt x="929386" y="7086981"/>
                  </a:lnTo>
                  <a:lnTo>
                    <a:pt x="934085" y="7083425"/>
                  </a:lnTo>
                  <a:lnTo>
                    <a:pt x="937641" y="7078726"/>
                  </a:lnTo>
                  <a:lnTo>
                    <a:pt x="938784" y="7074027"/>
                  </a:lnTo>
                  <a:lnTo>
                    <a:pt x="938784" y="7051802"/>
                  </a:lnTo>
                  <a:close/>
                </a:path>
              </a:pathLst>
            </a:custGeom>
            <a:solidFill>
              <a:srgbClr val="FFFFFF"/>
            </a:solidFill>
          </p:spPr>
          <p:txBody>
            <a:bodyPr wrap="square" lIns="0" tIns="0" rIns="0" bIns="0" rtlCol="0"/>
            <a:lstStyle/>
            <a:p>
              <a:endParaRPr/>
            </a:p>
          </p:txBody>
        </p:sp>
        <p:sp>
          <p:nvSpPr>
            <p:cNvPr id="32" name="object 32"/>
            <p:cNvSpPr/>
            <p:nvPr/>
          </p:nvSpPr>
          <p:spPr>
            <a:xfrm>
              <a:off x="15389351" y="3902963"/>
              <a:ext cx="2670175" cy="1160145"/>
            </a:xfrm>
            <a:custGeom>
              <a:avLst/>
              <a:gdLst/>
              <a:ahLst/>
              <a:cxnLst/>
              <a:rect l="l" t="t" r="r" b="b"/>
              <a:pathLst>
                <a:path w="2670175" h="1160145">
                  <a:moveTo>
                    <a:pt x="2670048" y="0"/>
                  </a:moveTo>
                  <a:lnTo>
                    <a:pt x="0" y="0"/>
                  </a:lnTo>
                  <a:lnTo>
                    <a:pt x="0" y="1159764"/>
                  </a:lnTo>
                  <a:lnTo>
                    <a:pt x="2670048" y="1159764"/>
                  </a:lnTo>
                  <a:lnTo>
                    <a:pt x="2670048" y="0"/>
                  </a:lnTo>
                  <a:close/>
                </a:path>
              </a:pathLst>
            </a:custGeom>
            <a:solidFill>
              <a:srgbClr val="F1F1F1"/>
            </a:solidFill>
          </p:spPr>
          <p:txBody>
            <a:bodyPr wrap="square" lIns="0" tIns="0" rIns="0" bIns="0" rtlCol="0"/>
            <a:lstStyle/>
            <a:p>
              <a:endParaRPr/>
            </a:p>
          </p:txBody>
        </p:sp>
      </p:grpSp>
      <p:sp>
        <p:nvSpPr>
          <p:cNvPr id="33" name="object 33"/>
          <p:cNvSpPr txBox="1"/>
          <p:nvPr/>
        </p:nvSpPr>
        <p:spPr>
          <a:xfrm>
            <a:off x="6764273" y="1820621"/>
            <a:ext cx="1170305" cy="574675"/>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1F5F"/>
                </a:solidFill>
                <a:latin typeface="Arial"/>
                <a:cs typeface="Arial"/>
              </a:rPr>
              <a:t>3</a:t>
            </a:r>
            <a:r>
              <a:rPr sz="3600" spc="-90" dirty="0">
                <a:solidFill>
                  <a:srgbClr val="001F5F"/>
                </a:solidFill>
                <a:latin typeface="Arial"/>
                <a:cs typeface="Arial"/>
              </a:rPr>
              <a:t> </a:t>
            </a:r>
            <a:r>
              <a:rPr sz="3600" dirty="0">
                <a:solidFill>
                  <a:srgbClr val="001F5F"/>
                </a:solidFill>
                <a:latin typeface="Arial"/>
                <a:cs typeface="Arial"/>
              </a:rPr>
              <a:t>645</a:t>
            </a:r>
            <a:endParaRPr sz="3600">
              <a:latin typeface="Arial"/>
              <a:cs typeface="Arial"/>
            </a:endParaRPr>
          </a:p>
        </p:txBody>
      </p:sp>
      <p:sp>
        <p:nvSpPr>
          <p:cNvPr id="34" name="object 34"/>
          <p:cNvSpPr txBox="1"/>
          <p:nvPr/>
        </p:nvSpPr>
        <p:spPr>
          <a:xfrm>
            <a:off x="6695313" y="4024121"/>
            <a:ext cx="11696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1F5F"/>
                </a:solidFill>
                <a:latin typeface="Arial"/>
                <a:cs typeface="Arial"/>
              </a:rPr>
              <a:t>1</a:t>
            </a:r>
            <a:r>
              <a:rPr sz="3600" spc="-75" dirty="0">
                <a:solidFill>
                  <a:srgbClr val="001F5F"/>
                </a:solidFill>
                <a:latin typeface="Arial"/>
                <a:cs typeface="Arial"/>
              </a:rPr>
              <a:t> </a:t>
            </a:r>
            <a:r>
              <a:rPr sz="3600" spc="-5" dirty="0">
                <a:solidFill>
                  <a:srgbClr val="001F5F"/>
                </a:solidFill>
                <a:latin typeface="Arial"/>
                <a:cs typeface="Arial"/>
              </a:rPr>
              <a:t>652</a:t>
            </a:r>
            <a:endParaRPr sz="3600">
              <a:latin typeface="Arial"/>
              <a:cs typeface="Arial"/>
            </a:endParaRPr>
          </a:p>
        </p:txBody>
      </p:sp>
      <p:sp>
        <p:nvSpPr>
          <p:cNvPr id="35" name="object 35"/>
          <p:cNvSpPr txBox="1"/>
          <p:nvPr/>
        </p:nvSpPr>
        <p:spPr>
          <a:xfrm>
            <a:off x="6834378" y="8335517"/>
            <a:ext cx="5346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1F5F"/>
                </a:solidFill>
                <a:latin typeface="Arial"/>
                <a:cs typeface="Arial"/>
              </a:rPr>
              <a:t>77</a:t>
            </a:r>
            <a:endParaRPr sz="3600">
              <a:latin typeface="Arial"/>
              <a:cs typeface="Arial"/>
            </a:endParaRPr>
          </a:p>
        </p:txBody>
      </p:sp>
      <p:sp>
        <p:nvSpPr>
          <p:cNvPr id="36" name="object 36"/>
          <p:cNvSpPr txBox="1"/>
          <p:nvPr/>
        </p:nvSpPr>
        <p:spPr>
          <a:xfrm>
            <a:off x="15875887" y="4097273"/>
            <a:ext cx="2255141" cy="751488"/>
          </a:xfrm>
          <a:prstGeom prst="rect">
            <a:avLst/>
          </a:prstGeom>
        </p:spPr>
        <p:txBody>
          <a:bodyPr vert="horz" wrap="square" lIns="0" tIns="12700" rIns="0" bIns="0" rtlCol="0">
            <a:spAutoFit/>
          </a:bodyPr>
          <a:lstStyle/>
          <a:p>
            <a:pPr marL="7620" algn="ctr">
              <a:lnSpc>
                <a:spcPct val="100000"/>
              </a:lnSpc>
              <a:spcBef>
                <a:spcPts val="100"/>
              </a:spcBef>
            </a:pPr>
            <a:r>
              <a:rPr sz="2400" b="1" spc="-5" dirty="0">
                <a:solidFill>
                  <a:srgbClr val="001F5F"/>
                </a:solidFill>
                <a:latin typeface="Arial"/>
                <a:cs typeface="Arial"/>
              </a:rPr>
              <a:t>7,3</a:t>
            </a:r>
            <a:r>
              <a:rPr sz="2400" b="1" spc="-20" dirty="0">
                <a:solidFill>
                  <a:srgbClr val="001F5F"/>
                </a:solidFill>
                <a:latin typeface="Arial"/>
                <a:cs typeface="Arial"/>
              </a:rPr>
              <a:t> </a:t>
            </a:r>
            <a:r>
              <a:rPr sz="2400" b="1" spc="-5" dirty="0">
                <a:solidFill>
                  <a:srgbClr val="001F5F"/>
                </a:solidFill>
                <a:latin typeface="Arial"/>
                <a:cs typeface="Arial"/>
              </a:rPr>
              <a:t>%</a:t>
            </a:r>
            <a:endParaRPr sz="2400" dirty="0">
              <a:latin typeface="Arial"/>
              <a:cs typeface="Arial"/>
            </a:endParaRPr>
          </a:p>
          <a:p>
            <a:pPr algn="ctr">
              <a:lnSpc>
                <a:spcPct val="100000"/>
              </a:lnSpc>
            </a:pPr>
            <a:r>
              <a:rPr sz="2400" b="1" dirty="0">
                <a:solidFill>
                  <a:srgbClr val="001F5F"/>
                </a:solidFill>
                <a:latin typeface="Arial"/>
                <a:cs typeface="Arial"/>
              </a:rPr>
              <a:t>I</a:t>
            </a:r>
            <a:r>
              <a:rPr sz="2400" b="1" spc="-90" dirty="0">
                <a:solidFill>
                  <a:srgbClr val="001F5F"/>
                </a:solidFill>
                <a:latin typeface="Arial"/>
                <a:cs typeface="Arial"/>
              </a:rPr>
              <a:t> </a:t>
            </a:r>
            <a:r>
              <a:rPr lang="kk-KZ" sz="2400" b="1" spc="-90" dirty="0">
                <a:solidFill>
                  <a:srgbClr val="001F5F"/>
                </a:solidFill>
                <a:latin typeface="Arial"/>
                <a:cs typeface="Arial"/>
              </a:rPr>
              <a:t>санаттар</a:t>
            </a:r>
            <a:endParaRPr sz="2400" dirty="0">
              <a:latin typeface="Arial"/>
              <a:cs typeface="Arial"/>
            </a:endParaRPr>
          </a:p>
        </p:txBody>
      </p:sp>
      <p:sp>
        <p:nvSpPr>
          <p:cNvPr id="37" name="object 37"/>
          <p:cNvSpPr/>
          <p:nvPr/>
        </p:nvSpPr>
        <p:spPr>
          <a:xfrm>
            <a:off x="15389352" y="6012179"/>
            <a:ext cx="2670175" cy="1160145"/>
          </a:xfrm>
          <a:custGeom>
            <a:avLst/>
            <a:gdLst/>
            <a:ahLst/>
            <a:cxnLst/>
            <a:rect l="l" t="t" r="r" b="b"/>
            <a:pathLst>
              <a:path w="2670175" h="1160145">
                <a:moveTo>
                  <a:pt x="2670048" y="0"/>
                </a:moveTo>
                <a:lnTo>
                  <a:pt x="0" y="0"/>
                </a:lnTo>
                <a:lnTo>
                  <a:pt x="0" y="1159764"/>
                </a:lnTo>
                <a:lnTo>
                  <a:pt x="2670048" y="1159764"/>
                </a:lnTo>
                <a:lnTo>
                  <a:pt x="2670048" y="0"/>
                </a:lnTo>
                <a:close/>
              </a:path>
            </a:pathLst>
          </a:custGeom>
          <a:solidFill>
            <a:srgbClr val="F1F1F1"/>
          </a:solidFill>
        </p:spPr>
        <p:txBody>
          <a:bodyPr wrap="square" lIns="0" tIns="0" rIns="0" bIns="0" rtlCol="0"/>
          <a:lstStyle/>
          <a:p>
            <a:endParaRPr/>
          </a:p>
        </p:txBody>
      </p:sp>
      <p:sp>
        <p:nvSpPr>
          <p:cNvPr id="38" name="object 38"/>
          <p:cNvSpPr txBox="1"/>
          <p:nvPr/>
        </p:nvSpPr>
        <p:spPr>
          <a:xfrm>
            <a:off x="15646145" y="5995288"/>
            <a:ext cx="2578099" cy="1133644"/>
          </a:xfrm>
          <a:prstGeom prst="rect">
            <a:avLst/>
          </a:prstGeom>
        </p:spPr>
        <p:txBody>
          <a:bodyPr vert="horz" wrap="square" lIns="0" tIns="12700" rIns="0" bIns="0" rtlCol="0">
            <a:spAutoFit/>
          </a:bodyPr>
          <a:lstStyle/>
          <a:p>
            <a:pPr marR="71120" algn="ctr">
              <a:lnSpc>
                <a:spcPct val="100000"/>
              </a:lnSpc>
              <a:spcBef>
                <a:spcPts val="100"/>
              </a:spcBef>
            </a:pPr>
            <a:r>
              <a:rPr sz="2400" b="1" spc="-5" dirty="0">
                <a:solidFill>
                  <a:srgbClr val="001F5F"/>
                </a:solidFill>
                <a:latin typeface="Arial"/>
                <a:cs typeface="Arial"/>
              </a:rPr>
              <a:t>7,4%</a:t>
            </a:r>
            <a:endParaRPr sz="2400" dirty="0">
              <a:latin typeface="Arial"/>
              <a:cs typeface="Arial"/>
            </a:endParaRPr>
          </a:p>
          <a:p>
            <a:pPr algn="ctr">
              <a:lnSpc>
                <a:spcPct val="100000"/>
              </a:lnSpc>
              <a:spcBef>
                <a:spcPts val="130"/>
              </a:spcBef>
            </a:pPr>
            <a:r>
              <a:rPr lang="kk-KZ" sz="2400" b="1" spc="-10" dirty="0">
                <a:solidFill>
                  <a:srgbClr val="001F5F"/>
                </a:solidFill>
                <a:latin typeface="Arial"/>
                <a:cs typeface="Arial"/>
              </a:rPr>
              <a:t>Жоғары санаттар</a:t>
            </a:r>
            <a:endParaRPr sz="2400" dirty="0">
              <a:latin typeface="Arial"/>
              <a:cs typeface="Arial"/>
            </a:endParaRPr>
          </a:p>
        </p:txBody>
      </p:sp>
      <p:sp>
        <p:nvSpPr>
          <p:cNvPr id="39" name="object 39"/>
          <p:cNvSpPr/>
          <p:nvPr/>
        </p:nvSpPr>
        <p:spPr>
          <a:xfrm>
            <a:off x="15389352" y="1792223"/>
            <a:ext cx="2670175" cy="1160145"/>
          </a:xfrm>
          <a:custGeom>
            <a:avLst/>
            <a:gdLst/>
            <a:ahLst/>
            <a:cxnLst/>
            <a:rect l="l" t="t" r="r" b="b"/>
            <a:pathLst>
              <a:path w="2670175" h="1160145">
                <a:moveTo>
                  <a:pt x="2670048" y="0"/>
                </a:moveTo>
                <a:lnTo>
                  <a:pt x="0" y="0"/>
                </a:lnTo>
                <a:lnTo>
                  <a:pt x="0" y="1159763"/>
                </a:lnTo>
                <a:lnTo>
                  <a:pt x="2670048" y="1159763"/>
                </a:lnTo>
                <a:lnTo>
                  <a:pt x="2670048" y="0"/>
                </a:lnTo>
                <a:close/>
              </a:path>
            </a:pathLst>
          </a:custGeom>
          <a:solidFill>
            <a:srgbClr val="F1F1F1"/>
          </a:solidFill>
        </p:spPr>
        <p:txBody>
          <a:bodyPr wrap="square" lIns="0" tIns="0" rIns="0" bIns="0" rtlCol="0"/>
          <a:lstStyle/>
          <a:p>
            <a:endParaRPr/>
          </a:p>
        </p:txBody>
      </p:sp>
      <p:sp>
        <p:nvSpPr>
          <p:cNvPr id="40" name="object 40"/>
          <p:cNvSpPr txBox="1"/>
          <p:nvPr/>
        </p:nvSpPr>
        <p:spPr>
          <a:xfrm>
            <a:off x="15833216" y="1956307"/>
            <a:ext cx="1784350" cy="756920"/>
          </a:xfrm>
          <a:prstGeom prst="rect">
            <a:avLst/>
          </a:prstGeom>
        </p:spPr>
        <p:txBody>
          <a:bodyPr vert="horz" wrap="square" lIns="0" tIns="12700" rIns="0" bIns="0" rtlCol="0">
            <a:spAutoFit/>
          </a:bodyPr>
          <a:lstStyle/>
          <a:p>
            <a:pPr marL="6985" algn="ctr">
              <a:lnSpc>
                <a:spcPct val="100000"/>
              </a:lnSpc>
              <a:spcBef>
                <a:spcPts val="100"/>
              </a:spcBef>
            </a:pPr>
            <a:r>
              <a:rPr sz="2400" b="1" spc="-5" dirty="0">
                <a:solidFill>
                  <a:srgbClr val="001F5F"/>
                </a:solidFill>
                <a:latin typeface="Arial"/>
                <a:cs typeface="Arial"/>
              </a:rPr>
              <a:t>9</a:t>
            </a:r>
            <a:r>
              <a:rPr sz="2400" b="1" spc="-20" dirty="0">
                <a:solidFill>
                  <a:srgbClr val="001F5F"/>
                </a:solidFill>
                <a:latin typeface="Arial"/>
                <a:cs typeface="Arial"/>
              </a:rPr>
              <a:t> </a:t>
            </a:r>
            <a:r>
              <a:rPr sz="2400" b="1" spc="-5" dirty="0">
                <a:solidFill>
                  <a:srgbClr val="001F5F"/>
                </a:solidFill>
                <a:latin typeface="Arial"/>
                <a:cs typeface="Arial"/>
              </a:rPr>
              <a:t>%</a:t>
            </a:r>
            <a:endParaRPr sz="2400" dirty="0">
              <a:latin typeface="Arial"/>
              <a:cs typeface="Arial"/>
            </a:endParaRPr>
          </a:p>
          <a:p>
            <a:pPr algn="ctr">
              <a:lnSpc>
                <a:spcPct val="100000"/>
              </a:lnSpc>
            </a:pPr>
            <a:r>
              <a:rPr sz="2400" b="1" dirty="0">
                <a:solidFill>
                  <a:srgbClr val="001F5F"/>
                </a:solidFill>
                <a:latin typeface="Arial"/>
                <a:cs typeface="Arial"/>
              </a:rPr>
              <a:t>II</a:t>
            </a:r>
            <a:r>
              <a:rPr sz="2400" b="1" spc="-90" dirty="0">
                <a:solidFill>
                  <a:srgbClr val="001F5F"/>
                </a:solidFill>
                <a:latin typeface="Arial"/>
                <a:cs typeface="Arial"/>
              </a:rPr>
              <a:t> </a:t>
            </a:r>
            <a:r>
              <a:rPr lang="ru-RU" sz="2400" b="1" spc="-10" dirty="0" err="1">
                <a:solidFill>
                  <a:srgbClr val="001F5F"/>
                </a:solidFill>
                <a:latin typeface="Arial"/>
                <a:cs typeface="Arial"/>
              </a:rPr>
              <a:t>санаттар</a:t>
            </a:r>
            <a:endParaRPr sz="2400" dirty="0">
              <a:latin typeface="Arial"/>
              <a:cs typeface="Arial"/>
            </a:endParaRPr>
          </a:p>
        </p:txBody>
      </p:sp>
      <p:grpSp>
        <p:nvGrpSpPr>
          <p:cNvPr id="41" name="object 41"/>
          <p:cNvGrpSpPr/>
          <p:nvPr/>
        </p:nvGrpSpPr>
        <p:grpSpPr>
          <a:xfrm>
            <a:off x="12766420" y="5888609"/>
            <a:ext cx="3124835" cy="1410335"/>
            <a:chOff x="12766420" y="5888609"/>
            <a:chExt cx="3124835" cy="1410335"/>
          </a:xfrm>
        </p:grpSpPr>
        <p:sp>
          <p:nvSpPr>
            <p:cNvPr id="42" name="object 42"/>
            <p:cNvSpPr/>
            <p:nvPr/>
          </p:nvSpPr>
          <p:spPr>
            <a:xfrm>
              <a:off x="12781025" y="5903214"/>
              <a:ext cx="3095625" cy="1381125"/>
            </a:xfrm>
            <a:custGeom>
              <a:avLst/>
              <a:gdLst/>
              <a:ahLst/>
              <a:cxnLst/>
              <a:rect l="l" t="t" r="r" b="b"/>
              <a:pathLst>
                <a:path w="3095625" h="1381125">
                  <a:moveTo>
                    <a:pt x="3095243" y="0"/>
                  </a:moveTo>
                  <a:lnTo>
                    <a:pt x="618997" y="0"/>
                  </a:lnTo>
                  <a:lnTo>
                    <a:pt x="0" y="1380744"/>
                  </a:lnTo>
                  <a:lnTo>
                    <a:pt x="2476245" y="1380744"/>
                  </a:lnTo>
                  <a:lnTo>
                    <a:pt x="3095243" y="0"/>
                  </a:lnTo>
                  <a:close/>
                </a:path>
              </a:pathLst>
            </a:custGeom>
            <a:solidFill>
              <a:srgbClr val="FFFFFF"/>
            </a:solidFill>
          </p:spPr>
          <p:txBody>
            <a:bodyPr wrap="square" lIns="0" tIns="0" rIns="0" bIns="0" rtlCol="0"/>
            <a:lstStyle/>
            <a:p>
              <a:endParaRPr/>
            </a:p>
          </p:txBody>
        </p:sp>
        <p:sp>
          <p:nvSpPr>
            <p:cNvPr id="43" name="object 43"/>
            <p:cNvSpPr/>
            <p:nvPr/>
          </p:nvSpPr>
          <p:spPr>
            <a:xfrm>
              <a:off x="12781025" y="5903214"/>
              <a:ext cx="3095625" cy="1381125"/>
            </a:xfrm>
            <a:custGeom>
              <a:avLst/>
              <a:gdLst/>
              <a:ahLst/>
              <a:cxnLst/>
              <a:rect l="l" t="t" r="r" b="b"/>
              <a:pathLst>
                <a:path w="3095625" h="1381125">
                  <a:moveTo>
                    <a:pt x="0" y="1380744"/>
                  </a:moveTo>
                  <a:lnTo>
                    <a:pt x="618997" y="0"/>
                  </a:lnTo>
                  <a:lnTo>
                    <a:pt x="3095243" y="0"/>
                  </a:lnTo>
                  <a:lnTo>
                    <a:pt x="2476245" y="1380744"/>
                  </a:lnTo>
                  <a:lnTo>
                    <a:pt x="0" y="1380744"/>
                  </a:lnTo>
                  <a:close/>
                </a:path>
              </a:pathLst>
            </a:custGeom>
            <a:ln w="28955">
              <a:solidFill>
                <a:srgbClr val="F79546"/>
              </a:solidFill>
            </a:ln>
          </p:spPr>
          <p:txBody>
            <a:bodyPr wrap="square" lIns="0" tIns="0" rIns="0" bIns="0" rtlCol="0"/>
            <a:lstStyle/>
            <a:p>
              <a:endParaRPr/>
            </a:p>
          </p:txBody>
        </p:sp>
      </p:grpSp>
      <p:sp>
        <p:nvSpPr>
          <p:cNvPr id="44" name="object 44"/>
          <p:cNvSpPr txBox="1"/>
          <p:nvPr/>
        </p:nvSpPr>
        <p:spPr>
          <a:xfrm>
            <a:off x="13871829" y="6294501"/>
            <a:ext cx="11696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1F5F"/>
                </a:solidFill>
                <a:latin typeface="Arial"/>
                <a:cs typeface="Arial"/>
              </a:rPr>
              <a:t>1</a:t>
            </a:r>
            <a:r>
              <a:rPr sz="3600" spc="-75" dirty="0">
                <a:solidFill>
                  <a:srgbClr val="001F5F"/>
                </a:solidFill>
                <a:latin typeface="Arial"/>
                <a:cs typeface="Arial"/>
              </a:rPr>
              <a:t> </a:t>
            </a:r>
            <a:r>
              <a:rPr sz="3600" spc="-5" dirty="0">
                <a:solidFill>
                  <a:srgbClr val="001F5F"/>
                </a:solidFill>
                <a:latin typeface="Arial"/>
                <a:cs typeface="Arial"/>
              </a:rPr>
              <a:t>908</a:t>
            </a:r>
            <a:endParaRPr sz="3600">
              <a:latin typeface="Arial"/>
              <a:cs typeface="Arial"/>
            </a:endParaRPr>
          </a:p>
        </p:txBody>
      </p:sp>
      <p:grpSp>
        <p:nvGrpSpPr>
          <p:cNvPr id="45" name="object 45"/>
          <p:cNvGrpSpPr/>
          <p:nvPr/>
        </p:nvGrpSpPr>
        <p:grpSpPr>
          <a:xfrm>
            <a:off x="11963400" y="1565147"/>
            <a:ext cx="3927475" cy="5834380"/>
            <a:chOff x="11963400" y="1565147"/>
            <a:chExt cx="3927475" cy="5834380"/>
          </a:xfrm>
        </p:grpSpPr>
        <p:sp>
          <p:nvSpPr>
            <p:cNvPr id="46" name="object 46"/>
            <p:cNvSpPr/>
            <p:nvPr/>
          </p:nvSpPr>
          <p:spPr>
            <a:xfrm>
              <a:off x="12781025" y="1683257"/>
              <a:ext cx="3095625" cy="1381125"/>
            </a:xfrm>
            <a:custGeom>
              <a:avLst/>
              <a:gdLst/>
              <a:ahLst/>
              <a:cxnLst/>
              <a:rect l="l" t="t" r="r" b="b"/>
              <a:pathLst>
                <a:path w="3095625" h="1381125">
                  <a:moveTo>
                    <a:pt x="3095243" y="0"/>
                  </a:moveTo>
                  <a:lnTo>
                    <a:pt x="618997" y="0"/>
                  </a:lnTo>
                  <a:lnTo>
                    <a:pt x="0" y="1380744"/>
                  </a:lnTo>
                  <a:lnTo>
                    <a:pt x="2476245" y="1380744"/>
                  </a:lnTo>
                  <a:lnTo>
                    <a:pt x="3095243" y="0"/>
                  </a:lnTo>
                  <a:close/>
                </a:path>
              </a:pathLst>
            </a:custGeom>
            <a:solidFill>
              <a:srgbClr val="FFFFFF"/>
            </a:solidFill>
          </p:spPr>
          <p:txBody>
            <a:bodyPr wrap="square" lIns="0" tIns="0" rIns="0" bIns="0" rtlCol="0"/>
            <a:lstStyle/>
            <a:p>
              <a:endParaRPr/>
            </a:p>
          </p:txBody>
        </p:sp>
        <p:sp>
          <p:nvSpPr>
            <p:cNvPr id="47" name="object 47"/>
            <p:cNvSpPr/>
            <p:nvPr/>
          </p:nvSpPr>
          <p:spPr>
            <a:xfrm>
              <a:off x="12781025" y="1683257"/>
              <a:ext cx="3095625" cy="1381125"/>
            </a:xfrm>
            <a:custGeom>
              <a:avLst/>
              <a:gdLst/>
              <a:ahLst/>
              <a:cxnLst/>
              <a:rect l="l" t="t" r="r" b="b"/>
              <a:pathLst>
                <a:path w="3095625" h="1381125">
                  <a:moveTo>
                    <a:pt x="0" y="1380744"/>
                  </a:moveTo>
                  <a:lnTo>
                    <a:pt x="618997" y="0"/>
                  </a:lnTo>
                  <a:lnTo>
                    <a:pt x="3095243" y="0"/>
                  </a:lnTo>
                  <a:lnTo>
                    <a:pt x="2476245" y="1380744"/>
                  </a:lnTo>
                  <a:lnTo>
                    <a:pt x="0" y="1380744"/>
                  </a:lnTo>
                  <a:close/>
                </a:path>
              </a:pathLst>
            </a:custGeom>
            <a:ln w="28956">
              <a:solidFill>
                <a:srgbClr val="F79546"/>
              </a:solidFill>
            </a:ln>
          </p:spPr>
          <p:txBody>
            <a:bodyPr wrap="square" lIns="0" tIns="0" rIns="0" bIns="0" rtlCol="0"/>
            <a:lstStyle/>
            <a:p>
              <a:endParaRPr/>
            </a:p>
          </p:txBody>
        </p:sp>
        <p:sp>
          <p:nvSpPr>
            <p:cNvPr id="48" name="object 48"/>
            <p:cNvSpPr/>
            <p:nvPr/>
          </p:nvSpPr>
          <p:spPr>
            <a:xfrm>
              <a:off x="11963400" y="1565147"/>
              <a:ext cx="1614170" cy="1614170"/>
            </a:xfrm>
            <a:custGeom>
              <a:avLst/>
              <a:gdLst/>
              <a:ahLst/>
              <a:cxnLst/>
              <a:rect l="l" t="t" r="r" b="b"/>
              <a:pathLst>
                <a:path w="1614169" h="1614170">
                  <a:moveTo>
                    <a:pt x="1613915" y="0"/>
                  </a:moveTo>
                  <a:lnTo>
                    <a:pt x="0" y="0"/>
                  </a:lnTo>
                  <a:lnTo>
                    <a:pt x="0" y="1613916"/>
                  </a:lnTo>
                  <a:lnTo>
                    <a:pt x="1613915" y="1613916"/>
                  </a:lnTo>
                  <a:lnTo>
                    <a:pt x="1613915" y="0"/>
                  </a:lnTo>
                  <a:close/>
                </a:path>
              </a:pathLst>
            </a:custGeom>
            <a:solidFill>
              <a:srgbClr val="76B54B"/>
            </a:solidFill>
          </p:spPr>
          <p:txBody>
            <a:bodyPr wrap="square" lIns="0" tIns="0" rIns="0" bIns="0" rtlCol="0"/>
            <a:lstStyle/>
            <a:p>
              <a:endParaRPr/>
            </a:p>
          </p:txBody>
        </p:sp>
        <p:sp>
          <p:nvSpPr>
            <p:cNvPr id="49" name="object 49"/>
            <p:cNvSpPr/>
            <p:nvPr/>
          </p:nvSpPr>
          <p:spPr>
            <a:xfrm>
              <a:off x="12781025" y="3792474"/>
              <a:ext cx="3095625" cy="1381125"/>
            </a:xfrm>
            <a:custGeom>
              <a:avLst/>
              <a:gdLst/>
              <a:ahLst/>
              <a:cxnLst/>
              <a:rect l="l" t="t" r="r" b="b"/>
              <a:pathLst>
                <a:path w="3095625" h="1381125">
                  <a:moveTo>
                    <a:pt x="3095243" y="0"/>
                  </a:moveTo>
                  <a:lnTo>
                    <a:pt x="618997" y="0"/>
                  </a:lnTo>
                  <a:lnTo>
                    <a:pt x="0" y="1380743"/>
                  </a:lnTo>
                  <a:lnTo>
                    <a:pt x="2476245" y="1380743"/>
                  </a:lnTo>
                  <a:lnTo>
                    <a:pt x="3095243" y="0"/>
                  </a:lnTo>
                  <a:close/>
                </a:path>
              </a:pathLst>
            </a:custGeom>
            <a:solidFill>
              <a:srgbClr val="FFFFFF"/>
            </a:solidFill>
          </p:spPr>
          <p:txBody>
            <a:bodyPr wrap="square" lIns="0" tIns="0" rIns="0" bIns="0" rtlCol="0"/>
            <a:lstStyle/>
            <a:p>
              <a:endParaRPr/>
            </a:p>
          </p:txBody>
        </p:sp>
        <p:sp>
          <p:nvSpPr>
            <p:cNvPr id="50" name="object 50"/>
            <p:cNvSpPr/>
            <p:nvPr/>
          </p:nvSpPr>
          <p:spPr>
            <a:xfrm>
              <a:off x="12781025" y="3792474"/>
              <a:ext cx="3095625" cy="1381125"/>
            </a:xfrm>
            <a:custGeom>
              <a:avLst/>
              <a:gdLst/>
              <a:ahLst/>
              <a:cxnLst/>
              <a:rect l="l" t="t" r="r" b="b"/>
              <a:pathLst>
                <a:path w="3095625" h="1381125">
                  <a:moveTo>
                    <a:pt x="0" y="1380743"/>
                  </a:moveTo>
                  <a:lnTo>
                    <a:pt x="618997" y="0"/>
                  </a:lnTo>
                  <a:lnTo>
                    <a:pt x="3095243" y="0"/>
                  </a:lnTo>
                  <a:lnTo>
                    <a:pt x="2476245" y="1380743"/>
                  </a:lnTo>
                  <a:lnTo>
                    <a:pt x="0" y="1380743"/>
                  </a:lnTo>
                  <a:close/>
                </a:path>
              </a:pathLst>
            </a:custGeom>
            <a:ln w="28956">
              <a:solidFill>
                <a:srgbClr val="943735"/>
              </a:solidFill>
            </a:ln>
          </p:spPr>
          <p:txBody>
            <a:bodyPr wrap="square" lIns="0" tIns="0" rIns="0" bIns="0" rtlCol="0"/>
            <a:lstStyle/>
            <a:p>
              <a:endParaRPr/>
            </a:p>
          </p:txBody>
        </p:sp>
        <p:sp>
          <p:nvSpPr>
            <p:cNvPr id="51" name="object 51"/>
            <p:cNvSpPr/>
            <p:nvPr/>
          </p:nvSpPr>
          <p:spPr>
            <a:xfrm>
              <a:off x="11963400" y="3675887"/>
              <a:ext cx="1614170" cy="1614170"/>
            </a:xfrm>
            <a:custGeom>
              <a:avLst/>
              <a:gdLst/>
              <a:ahLst/>
              <a:cxnLst/>
              <a:rect l="l" t="t" r="r" b="b"/>
              <a:pathLst>
                <a:path w="1614169" h="1614170">
                  <a:moveTo>
                    <a:pt x="1613915" y="0"/>
                  </a:moveTo>
                  <a:lnTo>
                    <a:pt x="0" y="0"/>
                  </a:lnTo>
                  <a:lnTo>
                    <a:pt x="0" y="1613916"/>
                  </a:lnTo>
                  <a:lnTo>
                    <a:pt x="1613915" y="1613916"/>
                  </a:lnTo>
                  <a:lnTo>
                    <a:pt x="1613915" y="0"/>
                  </a:lnTo>
                  <a:close/>
                </a:path>
              </a:pathLst>
            </a:custGeom>
            <a:solidFill>
              <a:srgbClr val="C0504D"/>
            </a:solidFill>
          </p:spPr>
          <p:txBody>
            <a:bodyPr wrap="square" lIns="0" tIns="0" rIns="0" bIns="0" rtlCol="0"/>
            <a:lstStyle/>
            <a:p>
              <a:endParaRPr/>
            </a:p>
          </p:txBody>
        </p:sp>
        <p:sp>
          <p:nvSpPr>
            <p:cNvPr id="52" name="object 52"/>
            <p:cNvSpPr/>
            <p:nvPr/>
          </p:nvSpPr>
          <p:spPr>
            <a:xfrm>
              <a:off x="11963400" y="5786627"/>
              <a:ext cx="1614170" cy="1612900"/>
            </a:xfrm>
            <a:custGeom>
              <a:avLst/>
              <a:gdLst/>
              <a:ahLst/>
              <a:cxnLst/>
              <a:rect l="l" t="t" r="r" b="b"/>
              <a:pathLst>
                <a:path w="1614169" h="1612900">
                  <a:moveTo>
                    <a:pt x="1613915" y="0"/>
                  </a:moveTo>
                  <a:lnTo>
                    <a:pt x="0" y="0"/>
                  </a:lnTo>
                  <a:lnTo>
                    <a:pt x="0" y="1612392"/>
                  </a:lnTo>
                  <a:lnTo>
                    <a:pt x="1613915" y="1612392"/>
                  </a:lnTo>
                  <a:lnTo>
                    <a:pt x="1613915" y="0"/>
                  </a:lnTo>
                  <a:close/>
                </a:path>
              </a:pathLst>
            </a:custGeom>
            <a:solidFill>
              <a:srgbClr val="F79546"/>
            </a:solidFill>
          </p:spPr>
          <p:txBody>
            <a:bodyPr wrap="square" lIns="0" tIns="0" rIns="0" bIns="0" rtlCol="0"/>
            <a:lstStyle/>
            <a:p>
              <a:endParaRPr/>
            </a:p>
          </p:txBody>
        </p:sp>
      </p:grpSp>
      <p:sp>
        <p:nvSpPr>
          <p:cNvPr id="53" name="object 53"/>
          <p:cNvSpPr txBox="1"/>
          <p:nvPr/>
        </p:nvSpPr>
        <p:spPr>
          <a:xfrm>
            <a:off x="13953236" y="1919985"/>
            <a:ext cx="11696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1F5F"/>
                </a:solidFill>
                <a:latin typeface="Arial"/>
                <a:cs typeface="Arial"/>
              </a:rPr>
              <a:t>2</a:t>
            </a:r>
            <a:r>
              <a:rPr sz="3600" spc="-75" dirty="0">
                <a:solidFill>
                  <a:srgbClr val="001F5F"/>
                </a:solidFill>
                <a:latin typeface="Arial"/>
                <a:cs typeface="Arial"/>
              </a:rPr>
              <a:t> </a:t>
            </a:r>
            <a:r>
              <a:rPr sz="3600" spc="-5" dirty="0">
                <a:solidFill>
                  <a:srgbClr val="001F5F"/>
                </a:solidFill>
                <a:latin typeface="Arial"/>
                <a:cs typeface="Arial"/>
              </a:rPr>
              <a:t>325</a:t>
            </a:r>
            <a:endParaRPr sz="3600">
              <a:latin typeface="Arial"/>
              <a:cs typeface="Arial"/>
            </a:endParaRPr>
          </a:p>
        </p:txBody>
      </p:sp>
      <p:sp>
        <p:nvSpPr>
          <p:cNvPr id="54" name="object 54"/>
          <p:cNvSpPr txBox="1"/>
          <p:nvPr/>
        </p:nvSpPr>
        <p:spPr>
          <a:xfrm>
            <a:off x="13884402" y="4122801"/>
            <a:ext cx="11696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1F5F"/>
                </a:solidFill>
                <a:latin typeface="Arial"/>
                <a:cs typeface="Arial"/>
              </a:rPr>
              <a:t>1</a:t>
            </a:r>
            <a:r>
              <a:rPr sz="3600" spc="-75" dirty="0">
                <a:solidFill>
                  <a:srgbClr val="001F5F"/>
                </a:solidFill>
                <a:latin typeface="Arial"/>
                <a:cs typeface="Arial"/>
              </a:rPr>
              <a:t> </a:t>
            </a:r>
            <a:r>
              <a:rPr sz="3600" spc="-5" dirty="0">
                <a:solidFill>
                  <a:srgbClr val="001F5F"/>
                </a:solidFill>
                <a:latin typeface="Arial"/>
                <a:cs typeface="Arial"/>
              </a:rPr>
              <a:t>884</a:t>
            </a:r>
            <a:endParaRPr sz="3600">
              <a:latin typeface="Arial"/>
              <a:cs typeface="Arial"/>
            </a:endParaRPr>
          </a:p>
        </p:txBody>
      </p:sp>
      <p:sp>
        <p:nvSpPr>
          <p:cNvPr id="55" name="object 55"/>
          <p:cNvSpPr/>
          <p:nvPr/>
        </p:nvSpPr>
        <p:spPr>
          <a:xfrm>
            <a:off x="12251436" y="1970531"/>
            <a:ext cx="844550" cy="4989830"/>
          </a:xfrm>
          <a:custGeom>
            <a:avLst/>
            <a:gdLst/>
            <a:ahLst/>
            <a:cxnLst/>
            <a:rect l="l" t="t" r="r" b="b"/>
            <a:pathLst>
              <a:path w="844550" h="4989830">
                <a:moveTo>
                  <a:pt x="665988" y="4953254"/>
                </a:moveTo>
                <a:lnTo>
                  <a:pt x="663702" y="4906391"/>
                </a:lnTo>
                <a:lnTo>
                  <a:pt x="661289" y="4878197"/>
                </a:lnTo>
                <a:lnTo>
                  <a:pt x="657733" y="4851273"/>
                </a:lnTo>
                <a:lnTo>
                  <a:pt x="653161" y="4824349"/>
                </a:lnTo>
                <a:lnTo>
                  <a:pt x="649605" y="4800854"/>
                </a:lnTo>
                <a:lnTo>
                  <a:pt x="644906" y="4793869"/>
                </a:lnTo>
                <a:lnTo>
                  <a:pt x="640207" y="4788027"/>
                </a:lnTo>
                <a:lnTo>
                  <a:pt x="635508" y="4779772"/>
                </a:lnTo>
                <a:lnTo>
                  <a:pt x="589915" y="4748149"/>
                </a:lnTo>
                <a:lnTo>
                  <a:pt x="509143" y="4715256"/>
                </a:lnTo>
                <a:lnTo>
                  <a:pt x="477520" y="4704715"/>
                </a:lnTo>
                <a:lnTo>
                  <a:pt x="464693" y="4698873"/>
                </a:lnTo>
                <a:lnTo>
                  <a:pt x="449453" y="4694174"/>
                </a:lnTo>
                <a:lnTo>
                  <a:pt x="435356" y="4689475"/>
                </a:lnTo>
                <a:lnTo>
                  <a:pt x="420243" y="4683633"/>
                </a:lnTo>
                <a:lnTo>
                  <a:pt x="420243" y="4615688"/>
                </a:lnTo>
                <a:lnTo>
                  <a:pt x="428371" y="4612132"/>
                </a:lnTo>
                <a:lnTo>
                  <a:pt x="434213" y="4604004"/>
                </a:lnTo>
                <a:lnTo>
                  <a:pt x="443611" y="4593336"/>
                </a:lnTo>
                <a:lnTo>
                  <a:pt x="450596" y="4581652"/>
                </a:lnTo>
                <a:lnTo>
                  <a:pt x="456438" y="4567555"/>
                </a:lnTo>
                <a:lnTo>
                  <a:pt x="464693" y="4550029"/>
                </a:lnTo>
                <a:lnTo>
                  <a:pt x="468122" y="4530090"/>
                </a:lnTo>
                <a:lnTo>
                  <a:pt x="470535" y="4506722"/>
                </a:lnTo>
                <a:lnTo>
                  <a:pt x="475234" y="4503166"/>
                </a:lnTo>
                <a:lnTo>
                  <a:pt x="478663" y="4500753"/>
                </a:lnTo>
                <a:lnTo>
                  <a:pt x="482219" y="4496054"/>
                </a:lnTo>
                <a:lnTo>
                  <a:pt x="485775" y="4491482"/>
                </a:lnTo>
                <a:lnTo>
                  <a:pt x="488061" y="4485513"/>
                </a:lnTo>
                <a:lnTo>
                  <a:pt x="489204" y="4477385"/>
                </a:lnTo>
                <a:lnTo>
                  <a:pt x="491617" y="4469130"/>
                </a:lnTo>
                <a:lnTo>
                  <a:pt x="491617" y="4461002"/>
                </a:lnTo>
                <a:lnTo>
                  <a:pt x="489204" y="4445762"/>
                </a:lnTo>
                <a:lnTo>
                  <a:pt x="486918" y="4433951"/>
                </a:lnTo>
                <a:lnTo>
                  <a:pt x="481076" y="4423410"/>
                </a:lnTo>
                <a:lnTo>
                  <a:pt x="475234" y="4417568"/>
                </a:lnTo>
                <a:lnTo>
                  <a:pt x="481076" y="4397629"/>
                </a:lnTo>
                <a:lnTo>
                  <a:pt x="488061" y="4371848"/>
                </a:lnTo>
                <a:lnTo>
                  <a:pt x="489204" y="4359021"/>
                </a:lnTo>
                <a:lnTo>
                  <a:pt x="491617" y="4344924"/>
                </a:lnTo>
                <a:lnTo>
                  <a:pt x="491617" y="4329684"/>
                </a:lnTo>
                <a:lnTo>
                  <a:pt x="488061" y="4315587"/>
                </a:lnTo>
                <a:lnTo>
                  <a:pt x="464693" y="4280408"/>
                </a:lnTo>
                <a:lnTo>
                  <a:pt x="447167" y="4271010"/>
                </a:lnTo>
                <a:lnTo>
                  <a:pt x="438912" y="4266438"/>
                </a:lnTo>
                <a:lnTo>
                  <a:pt x="420243" y="4260469"/>
                </a:lnTo>
                <a:lnTo>
                  <a:pt x="399161" y="4257040"/>
                </a:lnTo>
                <a:lnTo>
                  <a:pt x="380365" y="4254627"/>
                </a:lnTo>
                <a:lnTo>
                  <a:pt x="359283" y="4253484"/>
                </a:lnTo>
                <a:lnTo>
                  <a:pt x="340614" y="4254627"/>
                </a:lnTo>
                <a:lnTo>
                  <a:pt x="323088" y="4257040"/>
                </a:lnTo>
                <a:lnTo>
                  <a:pt x="303149" y="4259326"/>
                </a:lnTo>
                <a:lnTo>
                  <a:pt x="255143" y="4280408"/>
                </a:lnTo>
                <a:lnTo>
                  <a:pt x="234061" y="4302760"/>
                </a:lnTo>
                <a:lnTo>
                  <a:pt x="217678" y="4302760"/>
                </a:lnTo>
                <a:lnTo>
                  <a:pt x="184912" y="4329684"/>
                </a:lnTo>
                <a:lnTo>
                  <a:pt x="180213" y="4354322"/>
                </a:lnTo>
                <a:lnTo>
                  <a:pt x="181483" y="4368292"/>
                </a:lnTo>
                <a:lnTo>
                  <a:pt x="186055" y="4392930"/>
                </a:lnTo>
                <a:lnTo>
                  <a:pt x="191897" y="4416425"/>
                </a:lnTo>
                <a:lnTo>
                  <a:pt x="187325" y="4418711"/>
                </a:lnTo>
                <a:lnTo>
                  <a:pt x="184912" y="4423410"/>
                </a:lnTo>
                <a:lnTo>
                  <a:pt x="181483" y="4428109"/>
                </a:lnTo>
                <a:lnTo>
                  <a:pt x="179070" y="4433951"/>
                </a:lnTo>
                <a:lnTo>
                  <a:pt x="174371" y="4445762"/>
                </a:lnTo>
                <a:lnTo>
                  <a:pt x="174371" y="4469130"/>
                </a:lnTo>
                <a:lnTo>
                  <a:pt x="175514" y="4476242"/>
                </a:lnTo>
                <a:lnTo>
                  <a:pt x="176784" y="4483227"/>
                </a:lnTo>
                <a:lnTo>
                  <a:pt x="179070" y="4490212"/>
                </a:lnTo>
                <a:lnTo>
                  <a:pt x="181483" y="4493768"/>
                </a:lnTo>
                <a:lnTo>
                  <a:pt x="186055" y="4500753"/>
                </a:lnTo>
                <a:lnTo>
                  <a:pt x="190754" y="4503166"/>
                </a:lnTo>
                <a:lnTo>
                  <a:pt x="195453" y="4506722"/>
                </a:lnTo>
                <a:lnTo>
                  <a:pt x="195453" y="4518406"/>
                </a:lnTo>
                <a:lnTo>
                  <a:pt x="197866" y="4530090"/>
                </a:lnTo>
                <a:lnTo>
                  <a:pt x="210693" y="4567555"/>
                </a:lnTo>
                <a:lnTo>
                  <a:pt x="237617" y="4604004"/>
                </a:lnTo>
                <a:lnTo>
                  <a:pt x="244602" y="4612132"/>
                </a:lnTo>
                <a:lnTo>
                  <a:pt x="251587" y="4617974"/>
                </a:lnTo>
                <a:lnTo>
                  <a:pt x="251587" y="4683633"/>
                </a:lnTo>
                <a:lnTo>
                  <a:pt x="237617" y="4689475"/>
                </a:lnTo>
                <a:lnTo>
                  <a:pt x="222377" y="4694174"/>
                </a:lnTo>
                <a:lnTo>
                  <a:pt x="207137" y="4700016"/>
                </a:lnTo>
                <a:lnTo>
                  <a:pt x="191897" y="4704715"/>
                </a:lnTo>
                <a:lnTo>
                  <a:pt x="160401" y="4716526"/>
                </a:lnTo>
                <a:lnTo>
                  <a:pt x="129921" y="4727067"/>
                </a:lnTo>
                <a:lnTo>
                  <a:pt x="76073" y="4750435"/>
                </a:lnTo>
                <a:lnTo>
                  <a:pt x="37465" y="4773930"/>
                </a:lnTo>
                <a:lnTo>
                  <a:pt x="25781" y="4788027"/>
                </a:lnTo>
                <a:lnTo>
                  <a:pt x="21082" y="4795012"/>
                </a:lnTo>
                <a:lnTo>
                  <a:pt x="16383" y="4800854"/>
                </a:lnTo>
                <a:lnTo>
                  <a:pt x="11684" y="4824349"/>
                </a:lnTo>
                <a:lnTo>
                  <a:pt x="6985" y="4851273"/>
                </a:lnTo>
                <a:lnTo>
                  <a:pt x="4699" y="4878197"/>
                </a:lnTo>
                <a:lnTo>
                  <a:pt x="1143" y="4906391"/>
                </a:lnTo>
                <a:lnTo>
                  <a:pt x="0" y="4953254"/>
                </a:lnTo>
                <a:lnTo>
                  <a:pt x="0" y="4980178"/>
                </a:lnTo>
                <a:lnTo>
                  <a:pt x="2286" y="4984877"/>
                </a:lnTo>
                <a:lnTo>
                  <a:pt x="6985" y="4988433"/>
                </a:lnTo>
                <a:lnTo>
                  <a:pt x="12827" y="4989588"/>
                </a:lnTo>
                <a:lnTo>
                  <a:pt x="651891" y="4989588"/>
                </a:lnTo>
                <a:lnTo>
                  <a:pt x="656590" y="4988433"/>
                </a:lnTo>
                <a:lnTo>
                  <a:pt x="661289" y="4984877"/>
                </a:lnTo>
                <a:lnTo>
                  <a:pt x="663702" y="4980178"/>
                </a:lnTo>
                <a:lnTo>
                  <a:pt x="665988" y="4975479"/>
                </a:lnTo>
                <a:lnTo>
                  <a:pt x="665988" y="4953254"/>
                </a:lnTo>
                <a:close/>
              </a:path>
              <a:path w="844550" h="4989830">
                <a:moveTo>
                  <a:pt x="665988" y="2897378"/>
                </a:moveTo>
                <a:lnTo>
                  <a:pt x="663702" y="2850515"/>
                </a:lnTo>
                <a:lnTo>
                  <a:pt x="661289" y="2822321"/>
                </a:lnTo>
                <a:lnTo>
                  <a:pt x="657733" y="2795397"/>
                </a:lnTo>
                <a:lnTo>
                  <a:pt x="653161" y="2768473"/>
                </a:lnTo>
                <a:lnTo>
                  <a:pt x="649605" y="2744978"/>
                </a:lnTo>
                <a:lnTo>
                  <a:pt x="644906" y="2737993"/>
                </a:lnTo>
                <a:lnTo>
                  <a:pt x="640207" y="2732151"/>
                </a:lnTo>
                <a:lnTo>
                  <a:pt x="635508" y="2723896"/>
                </a:lnTo>
                <a:lnTo>
                  <a:pt x="589915" y="2692273"/>
                </a:lnTo>
                <a:lnTo>
                  <a:pt x="509143" y="2659380"/>
                </a:lnTo>
                <a:lnTo>
                  <a:pt x="477520" y="2648839"/>
                </a:lnTo>
                <a:lnTo>
                  <a:pt x="464693" y="2642997"/>
                </a:lnTo>
                <a:lnTo>
                  <a:pt x="449453" y="2638298"/>
                </a:lnTo>
                <a:lnTo>
                  <a:pt x="435356" y="2633599"/>
                </a:lnTo>
                <a:lnTo>
                  <a:pt x="420243" y="2627757"/>
                </a:lnTo>
                <a:lnTo>
                  <a:pt x="420243" y="2559812"/>
                </a:lnTo>
                <a:lnTo>
                  <a:pt x="428371" y="2556256"/>
                </a:lnTo>
                <a:lnTo>
                  <a:pt x="434213" y="2548128"/>
                </a:lnTo>
                <a:lnTo>
                  <a:pt x="443611" y="2537460"/>
                </a:lnTo>
                <a:lnTo>
                  <a:pt x="450596" y="2525776"/>
                </a:lnTo>
                <a:lnTo>
                  <a:pt x="456438" y="2511679"/>
                </a:lnTo>
                <a:lnTo>
                  <a:pt x="464693" y="2494153"/>
                </a:lnTo>
                <a:lnTo>
                  <a:pt x="468122" y="2474214"/>
                </a:lnTo>
                <a:lnTo>
                  <a:pt x="470535" y="2450846"/>
                </a:lnTo>
                <a:lnTo>
                  <a:pt x="475234" y="2447290"/>
                </a:lnTo>
                <a:lnTo>
                  <a:pt x="478663" y="2444877"/>
                </a:lnTo>
                <a:lnTo>
                  <a:pt x="482219" y="2440178"/>
                </a:lnTo>
                <a:lnTo>
                  <a:pt x="485775" y="2435606"/>
                </a:lnTo>
                <a:lnTo>
                  <a:pt x="488061" y="2429637"/>
                </a:lnTo>
                <a:lnTo>
                  <a:pt x="489204" y="2421509"/>
                </a:lnTo>
                <a:lnTo>
                  <a:pt x="491617" y="2413254"/>
                </a:lnTo>
                <a:lnTo>
                  <a:pt x="491617" y="2405126"/>
                </a:lnTo>
                <a:lnTo>
                  <a:pt x="489204" y="2389886"/>
                </a:lnTo>
                <a:lnTo>
                  <a:pt x="486918" y="2378075"/>
                </a:lnTo>
                <a:lnTo>
                  <a:pt x="481076" y="2367534"/>
                </a:lnTo>
                <a:lnTo>
                  <a:pt x="475234" y="2361692"/>
                </a:lnTo>
                <a:lnTo>
                  <a:pt x="481076" y="2341753"/>
                </a:lnTo>
                <a:lnTo>
                  <a:pt x="488061" y="2315972"/>
                </a:lnTo>
                <a:lnTo>
                  <a:pt x="489204" y="2303145"/>
                </a:lnTo>
                <a:lnTo>
                  <a:pt x="491617" y="2289048"/>
                </a:lnTo>
                <a:lnTo>
                  <a:pt x="491617" y="2273808"/>
                </a:lnTo>
                <a:lnTo>
                  <a:pt x="488061" y="2259711"/>
                </a:lnTo>
                <a:lnTo>
                  <a:pt x="464693" y="2224532"/>
                </a:lnTo>
                <a:lnTo>
                  <a:pt x="447167" y="2215134"/>
                </a:lnTo>
                <a:lnTo>
                  <a:pt x="438912" y="2210562"/>
                </a:lnTo>
                <a:lnTo>
                  <a:pt x="420243" y="2204593"/>
                </a:lnTo>
                <a:lnTo>
                  <a:pt x="399161" y="2201164"/>
                </a:lnTo>
                <a:lnTo>
                  <a:pt x="380365" y="2198751"/>
                </a:lnTo>
                <a:lnTo>
                  <a:pt x="359283" y="2197608"/>
                </a:lnTo>
                <a:lnTo>
                  <a:pt x="340614" y="2198751"/>
                </a:lnTo>
                <a:lnTo>
                  <a:pt x="323088" y="2201164"/>
                </a:lnTo>
                <a:lnTo>
                  <a:pt x="303149" y="2203450"/>
                </a:lnTo>
                <a:lnTo>
                  <a:pt x="255143" y="2224532"/>
                </a:lnTo>
                <a:lnTo>
                  <a:pt x="234061" y="2246884"/>
                </a:lnTo>
                <a:lnTo>
                  <a:pt x="217678" y="2246884"/>
                </a:lnTo>
                <a:lnTo>
                  <a:pt x="184912" y="2273808"/>
                </a:lnTo>
                <a:lnTo>
                  <a:pt x="180213" y="2298446"/>
                </a:lnTo>
                <a:lnTo>
                  <a:pt x="181483" y="2312416"/>
                </a:lnTo>
                <a:lnTo>
                  <a:pt x="186055" y="2337054"/>
                </a:lnTo>
                <a:lnTo>
                  <a:pt x="191897" y="2360549"/>
                </a:lnTo>
                <a:lnTo>
                  <a:pt x="187325" y="2362835"/>
                </a:lnTo>
                <a:lnTo>
                  <a:pt x="184912" y="2367534"/>
                </a:lnTo>
                <a:lnTo>
                  <a:pt x="181483" y="2372233"/>
                </a:lnTo>
                <a:lnTo>
                  <a:pt x="179070" y="2378075"/>
                </a:lnTo>
                <a:lnTo>
                  <a:pt x="174371" y="2389886"/>
                </a:lnTo>
                <a:lnTo>
                  <a:pt x="174371" y="2413254"/>
                </a:lnTo>
                <a:lnTo>
                  <a:pt x="175514" y="2420366"/>
                </a:lnTo>
                <a:lnTo>
                  <a:pt x="176784" y="2427351"/>
                </a:lnTo>
                <a:lnTo>
                  <a:pt x="179070" y="2434336"/>
                </a:lnTo>
                <a:lnTo>
                  <a:pt x="181483" y="2437892"/>
                </a:lnTo>
                <a:lnTo>
                  <a:pt x="186055" y="2444877"/>
                </a:lnTo>
                <a:lnTo>
                  <a:pt x="190754" y="2447290"/>
                </a:lnTo>
                <a:lnTo>
                  <a:pt x="195453" y="2450846"/>
                </a:lnTo>
                <a:lnTo>
                  <a:pt x="195453" y="2462530"/>
                </a:lnTo>
                <a:lnTo>
                  <a:pt x="197866" y="2474214"/>
                </a:lnTo>
                <a:lnTo>
                  <a:pt x="210693" y="2511679"/>
                </a:lnTo>
                <a:lnTo>
                  <a:pt x="237617" y="2548128"/>
                </a:lnTo>
                <a:lnTo>
                  <a:pt x="244602" y="2556256"/>
                </a:lnTo>
                <a:lnTo>
                  <a:pt x="251587" y="2562098"/>
                </a:lnTo>
                <a:lnTo>
                  <a:pt x="251587" y="2627757"/>
                </a:lnTo>
                <a:lnTo>
                  <a:pt x="237617" y="2633599"/>
                </a:lnTo>
                <a:lnTo>
                  <a:pt x="222377" y="2638298"/>
                </a:lnTo>
                <a:lnTo>
                  <a:pt x="207137" y="2644140"/>
                </a:lnTo>
                <a:lnTo>
                  <a:pt x="191897" y="2648839"/>
                </a:lnTo>
                <a:lnTo>
                  <a:pt x="160401" y="2660650"/>
                </a:lnTo>
                <a:lnTo>
                  <a:pt x="129921" y="2671191"/>
                </a:lnTo>
                <a:lnTo>
                  <a:pt x="76073" y="2694559"/>
                </a:lnTo>
                <a:lnTo>
                  <a:pt x="37465" y="2718054"/>
                </a:lnTo>
                <a:lnTo>
                  <a:pt x="25781" y="2732151"/>
                </a:lnTo>
                <a:lnTo>
                  <a:pt x="21082" y="2739136"/>
                </a:lnTo>
                <a:lnTo>
                  <a:pt x="16383" y="2744978"/>
                </a:lnTo>
                <a:lnTo>
                  <a:pt x="11684" y="2768473"/>
                </a:lnTo>
                <a:lnTo>
                  <a:pt x="6985" y="2795397"/>
                </a:lnTo>
                <a:lnTo>
                  <a:pt x="4699" y="2822321"/>
                </a:lnTo>
                <a:lnTo>
                  <a:pt x="1143" y="2850515"/>
                </a:lnTo>
                <a:lnTo>
                  <a:pt x="0" y="2897378"/>
                </a:lnTo>
                <a:lnTo>
                  <a:pt x="0" y="2924302"/>
                </a:lnTo>
                <a:lnTo>
                  <a:pt x="2286" y="2929001"/>
                </a:lnTo>
                <a:lnTo>
                  <a:pt x="6985" y="2932557"/>
                </a:lnTo>
                <a:lnTo>
                  <a:pt x="12827" y="2933700"/>
                </a:lnTo>
                <a:lnTo>
                  <a:pt x="651891" y="2933700"/>
                </a:lnTo>
                <a:lnTo>
                  <a:pt x="656590" y="2932557"/>
                </a:lnTo>
                <a:lnTo>
                  <a:pt x="661289" y="2929001"/>
                </a:lnTo>
                <a:lnTo>
                  <a:pt x="663702" y="2924302"/>
                </a:lnTo>
                <a:lnTo>
                  <a:pt x="665988" y="2919603"/>
                </a:lnTo>
                <a:lnTo>
                  <a:pt x="665988" y="2897378"/>
                </a:lnTo>
                <a:close/>
              </a:path>
              <a:path w="844550" h="4989830">
                <a:moveTo>
                  <a:pt x="665988" y="699770"/>
                </a:moveTo>
                <a:lnTo>
                  <a:pt x="663702" y="652907"/>
                </a:lnTo>
                <a:lnTo>
                  <a:pt x="661289" y="624713"/>
                </a:lnTo>
                <a:lnTo>
                  <a:pt x="657733" y="597789"/>
                </a:lnTo>
                <a:lnTo>
                  <a:pt x="653161" y="570865"/>
                </a:lnTo>
                <a:lnTo>
                  <a:pt x="649605" y="547370"/>
                </a:lnTo>
                <a:lnTo>
                  <a:pt x="644906" y="540385"/>
                </a:lnTo>
                <a:lnTo>
                  <a:pt x="640207" y="534543"/>
                </a:lnTo>
                <a:lnTo>
                  <a:pt x="635508" y="526288"/>
                </a:lnTo>
                <a:lnTo>
                  <a:pt x="589915" y="494665"/>
                </a:lnTo>
                <a:lnTo>
                  <a:pt x="509143" y="461772"/>
                </a:lnTo>
                <a:lnTo>
                  <a:pt x="477520" y="451231"/>
                </a:lnTo>
                <a:lnTo>
                  <a:pt x="464693" y="445389"/>
                </a:lnTo>
                <a:lnTo>
                  <a:pt x="449453" y="440690"/>
                </a:lnTo>
                <a:lnTo>
                  <a:pt x="435356" y="435991"/>
                </a:lnTo>
                <a:lnTo>
                  <a:pt x="420243" y="430149"/>
                </a:lnTo>
                <a:lnTo>
                  <a:pt x="420243" y="362204"/>
                </a:lnTo>
                <a:lnTo>
                  <a:pt x="428371" y="358648"/>
                </a:lnTo>
                <a:lnTo>
                  <a:pt x="434213" y="350520"/>
                </a:lnTo>
                <a:lnTo>
                  <a:pt x="443611" y="339852"/>
                </a:lnTo>
                <a:lnTo>
                  <a:pt x="450596" y="328168"/>
                </a:lnTo>
                <a:lnTo>
                  <a:pt x="456438" y="314071"/>
                </a:lnTo>
                <a:lnTo>
                  <a:pt x="464693" y="296545"/>
                </a:lnTo>
                <a:lnTo>
                  <a:pt x="468122" y="276606"/>
                </a:lnTo>
                <a:lnTo>
                  <a:pt x="470535" y="253238"/>
                </a:lnTo>
                <a:lnTo>
                  <a:pt x="475234" y="249682"/>
                </a:lnTo>
                <a:lnTo>
                  <a:pt x="478663" y="247269"/>
                </a:lnTo>
                <a:lnTo>
                  <a:pt x="482219" y="242570"/>
                </a:lnTo>
                <a:lnTo>
                  <a:pt x="485775" y="237998"/>
                </a:lnTo>
                <a:lnTo>
                  <a:pt x="488061" y="232029"/>
                </a:lnTo>
                <a:lnTo>
                  <a:pt x="489204" y="223901"/>
                </a:lnTo>
                <a:lnTo>
                  <a:pt x="491617" y="215646"/>
                </a:lnTo>
                <a:lnTo>
                  <a:pt x="491617" y="207518"/>
                </a:lnTo>
                <a:lnTo>
                  <a:pt x="489204" y="192278"/>
                </a:lnTo>
                <a:lnTo>
                  <a:pt x="486918" y="180467"/>
                </a:lnTo>
                <a:lnTo>
                  <a:pt x="481076" y="169926"/>
                </a:lnTo>
                <a:lnTo>
                  <a:pt x="475234" y="164084"/>
                </a:lnTo>
                <a:lnTo>
                  <a:pt x="481076" y="144145"/>
                </a:lnTo>
                <a:lnTo>
                  <a:pt x="488061" y="118364"/>
                </a:lnTo>
                <a:lnTo>
                  <a:pt x="489204" y="105537"/>
                </a:lnTo>
                <a:lnTo>
                  <a:pt x="491617" y="91440"/>
                </a:lnTo>
                <a:lnTo>
                  <a:pt x="491617" y="76200"/>
                </a:lnTo>
                <a:lnTo>
                  <a:pt x="488061" y="62103"/>
                </a:lnTo>
                <a:lnTo>
                  <a:pt x="464693" y="26924"/>
                </a:lnTo>
                <a:lnTo>
                  <a:pt x="447167" y="17526"/>
                </a:lnTo>
                <a:lnTo>
                  <a:pt x="438912" y="12954"/>
                </a:lnTo>
                <a:lnTo>
                  <a:pt x="420243" y="6985"/>
                </a:lnTo>
                <a:lnTo>
                  <a:pt x="399161" y="3556"/>
                </a:lnTo>
                <a:lnTo>
                  <a:pt x="380365" y="1143"/>
                </a:lnTo>
                <a:lnTo>
                  <a:pt x="359283" y="0"/>
                </a:lnTo>
                <a:lnTo>
                  <a:pt x="340614" y="1143"/>
                </a:lnTo>
                <a:lnTo>
                  <a:pt x="323088" y="3556"/>
                </a:lnTo>
                <a:lnTo>
                  <a:pt x="303149" y="5842"/>
                </a:lnTo>
                <a:lnTo>
                  <a:pt x="255143" y="26924"/>
                </a:lnTo>
                <a:lnTo>
                  <a:pt x="234061" y="49276"/>
                </a:lnTo>
                <a:lnTo>
                  <a:pt x="217678" y="49276"/>
                </a:lnTo>
                <a:lnTo>
                  <a:pt x="184912" y="76200"/>
                </a:lnTo>
                <a:lnTo>
                  <a:pt x="180213" y="100838"/>
                </a:lnTo>
                <a:lnTo>
                  <a:pt x="181483" y="114808"/>
                </a:lnTo>
                <a:lnTo>
                  <a:pt x="186055" y="139446"/>
                </a:lnTo>
                <a:lnTo>
                  <a:pt x="191897" y="162941"/>
                </a:lnTo>
                <a:lnTo>
                  <a:pt x="187325" y="165227"/>
                </a:lnTo>
                <a:lnTo>
                  <a:pt x="184912" y="169926"/>
                </a:lnTo>
                <a:lnTo>
                  <a:pt x="181483" y="174625"/>
                </a:lnTo>
                <a:lnTo>
                  <a:pt x="179070" y="180467"/>
                </a:lnTo>
                <a:lnTo>
                  <a:pt x="174371" y="192278"/>
                </a:lnTo>
                <a:lnTo>
                  <a:pt x="174371" y="215646"/>
                </a:lnTo>
                <a:lnTo>
                  <a:pt x="175514" y="222758"/>
                </a:lnTo>
                <a:lnTo>
                  <a:pt x="176784" y="229743"/>
                </a:lnTo>
                <a:lnTo>
                  <a:pt x="179070" y="236728"/>
                </a:lnTo>
                <a:lnTo>
                  <a:pt x="181483" y="240284"/>
                </a:lnTo>
                <a:lnTo>
                  <a:pt x="186055" y="247269"/>
                </a:lnTo>
                <a:lnTo>
                  <a:pt x="190754" y="249682"/>
                </a:lnTo>
                <a:lnTo>
                  <a:pt x="195453" y="253238"/>
                </a:lnTo>
                <a:lnTo>
                  <a:pt x="195453" y="264922"/>
                </a:lnTo>
                <a:lnTo>
                  <a:pt x="197866" y="276606"/>
                </a:lnTo>
                <a:lnTo>
                  <a:pt x="210693" y="314071"/>
                </a:lnTo>
                <a:lnTo>
                  <a:pt x="237617" y="350520"/>
                </a:lnTo>
                <a:lnTo>
                  <a:pt x="244602" y="358648"/>
                </a:lnTo>
                <a:lnTo>
                  <a:pt x="251587" y="364490"/>
                </a:lnTo>
                <a:lnTo>
                  <a:pt x="251587" y="430149"/>
                </a:lnTo>
                <a:lnTo>
                  <a:pt x="237617" y="435991"/>
                </a:lnTo>
                <a:lnTo>
                  <a:pt x="222377" y="440690"/>
                </a:lnTo>
                <a:lnTo>
                  <a:pt x="207137" y="446532"/>
                </a:lnTo>
                <a:lnTo>
                  <a:pt x="191897" y="451231"/>
                </a:lnTo>
                <a:lnTo>
                  <a:pt x="160401" y="463042"/>
                </a:lnTo>
                <a:lnTo>
                  <a:pt x="129921" y="473583"/>
                </a:lnTo>
                <a:lnTo>
                  <a:pt x="76073" y="496951"/>
                </a:lnTo>
                <a:lnTo>
                  <a:pt x="37465" y="520446"/>
                </a:lnTo>
                <a:lnTo>
                  <a:pt x="25781" y="534543"/>
                </a:lnTo>
                <a:lnTo>
                  <a:pt x="21082" y="541528"/>
                </a:lnTo>
                <a:lnTo>
                  <a:pt x="16383" y="547370"/>
                </a:lnTo>
                <a:lnTo>
                  <a:pt x="11684" y="570865"/>
                </a:lnTo>
                <a:lnTo>
                  <a:pt x="6985" y="597789"/>
                </a:lnTo>
                <a:lnTo>
                  <a:pt x="4699" y="624713"/>
                </a:lnTo>
                <a:lnTo>
                  <a:pt x="1143" y="652907"/>
                </a:lnTo>
                <a:lnTo>
                  <a:pt x="0" y="699770"/>
                </a:lnTo>
                <a:lnTo>
                  <a:pt x="0" y="726694"/>
                </a:lnTo>
                <a:lnTo>
                  <a:pt x="2286" y="731393"/>
                </a:lnTo>
                <a:lnTo>
                  <a:pt x="6985" y="734949"/>
                </a:lnTo>
                <a:lnTo>
                  <a:pt x="12827" y="736092"/>
                </a:lnTo>
                <a:lnTo>
                  <a:pt x="651891" y="736092"/>
                </a:lnTo>
                <a:lnTo>
                  <a:pt x="656590" y="734949"/>
                </a:lnTo>
                <a:lnTo>
                  <a:pt x="661289" y="731393"/>
                </a:lnTo>
                <a:lnTo>
                  <a:pt x="663702" y="726694"/>
                </a:lnTo>
                <a:lnTo>
                  <a:pt x="665988" y="721995"/>
                </a:lnTo>
                <a:lnTo>
                  <a:pt x="665988" y="699770"/>
                </a:lnTo>
                <a:close/>
              </a:path>
              <a:path w="844550" h="4989830">
                <a:moveTo>
                  <a:pt x="844296" y="4953254"/>
                </a:moveTo>
                <a:lnTo>
                  <a:pt x="843140" y="4906518"/>
                </a:lnTo>
                <a:lnTo>
                  <a:pt x="839597" y="4878324"/>
                </a:lnTo>
                <a:lnTo>
                  <a:pt x="837171" y="4851527"/>
                </a:lnTo>
                <a:lnTo>
                  <a:pt x="827773" y="4801108"/>
                </a:lnTo>
                <a:lnTo>
                  <a:pt x="800608" y="4767199"/>
                </a:lnTo>
                <a:lnTo>
                  <a:pt x="762762" y="4742561"/>
                </a:lnTo>
                <a:lnTo>
                  <a:pt x="711835" y="4719193"/>
                </a:lnTo>
                <a:lnTo>
                  <a:pt x="633857" y="4687570"/>
                </a:lnTo>
                <a:lnTo>
                  <a:pt x="588899" y="4671187"/>
                </a:lnTo>
                <a:lnTo>
                  <a:pt x="588899" y="4631436"/>
                </a:lnTo>
                <a:lnTo>
                  <a:pt x="623189" y="4599813"/>
                </a:lnTo>
                <a:lnTo>
                  <a:pt x="644525" y="4547108"/>
                </a:lnTo>
                <a:lnTo>
                  <a:pt x="646811" y="4524883"/>
                </a:lnTo>
                <a:lnTo>
                  <a:pt x="651637" y="4522597"/>
                </a:lnTo>
                <a:lnTo>
                  <a:pt x="656336" y="4519041"/>
                </a:lnTo>
                <a:lnTo>
                  <a:pt x="659892" y="4514342"/>
                </a:lnTo>
                <a:lnTo>
                  <a:pt x="662178" y="4509643"/>
                </a:lnTo>
                <a:lnTo>
                  <a:pt x="665734" y="4502658"/>
                </a:lnTo>
                <a:lnTo>
                  <a:pt x="667004" y="4494530"/>
                </a:lnTo>
                <a:lnTo>
                  <a:pt x="668147" y="4487418"/>
                </a:lnTo>
                <a:lnTo>
                  <a:pt x="668147" y="4478147"/>
                </a:lnTo>
                <a:lnTo>
                  <a:pt x="667004" y="4465193"/>
                </a:lnTo>
                <a:lnTo>
                  <a:pt x="663448" y="4452366"/>
                </a:lnTo>
                <a:lnTo>
                  <a:pt x="657479" y="4441825"/>
                </a:lnTo>
                <a:lnTo>
                  <a:pt x="650367" y="4434840"/>
                </a:lnTo>
                <a:lnTo>
                  <a:pt x="651637" y="4434840"/>
                </a:lnTo>
                <a:lnTo>
                  <a:pt x="657479" y="4413758"/>
                </a:lnTo>
                <a:lnTo>
                  <a:pt x="665734" y="4386834"/>
                </a:lnTo>
                <a:lnTo>
                  <a:pt x="667004" y="4371594"/>
                </a:lnTo>
                <a:lnTo>
                  <a:pt x="668147" y="4356354"/>
                </a:lnTo>
                <a:lnTo>
                  <a:pt x="668147" y="4341114"/>
                </a:lnTo>
                <a:lnTo>
                  <a:pt x="650367" y="4299077"/>
                </a:lnTo>
                <a:lnTo>
                  <a:pt x="637336" y="4286123"/>
                </a:lnTo>
                <a:lnTo>
                  <a:pt x="633857" y="4282694"/>
                </a:lnTo>
                <a:lnTo>
                  <a:pt x="588899" y="4260342"/>
                </a:lnTo>
                <a:lnTo>
                  <a:pt x="567690" y="4258056"/>
                </a:lnTo>
                <a:lnTo>
                  <a:pt x="557022" y="4258056"/>
                </a:lnTo>
                <a:lnTo>
                  <a:pt x="546354" y="4260342"/>
                </a:lnTo>
                <a:lnTo>
                  <a:pt x="538099" y="4261612"/>
                </a:lnTo>
                <a:lnTo>
                  <a:pt x="527431" y="4266311"/>
                </a:lnTo>
                <a:lnTo>
                  <a:pt x="518033" y="4272153"/>
                </a:lnTo>
                <a:lnTo>
                  <a:pt x="513207" y="4275582"/>
                </a:lnTo>
                <a:lnTo>
                  <a:pt x="512064" y="4281424"/>
                </a:lnTo>
                <a:lnTo>
                  <a:pt x="512064" y="4286123"/>
                </a:lnTo>
                <a:lnTo>
                  <a:pt x="513207" y="4291965"/>
                </a:lnTo>
                <a:lnTo>
                  <a:pt x="518033" y="4295521"/>
                </a:lnTo>
                <a:lnTo>
                  <a:pt x="522732" y="4297807"/>
                </a:lnTo>
                <a:lnTo>
                  <a:pt x="528574" y="4297807"/>
                </a:lnTo>
                <a:lnTo>
                  <a:pt x="533400" y="4295521"/>
                </a:lnTo>
                <a:lnTo>
                  <a:pt x="542798" y="4291965"/>
                </a:lnTo>
                <a:lnTo>
                  <a:pt x="549910" y="4288536"/>
                </a:lnTo>
                <a:lnTo>
                  <a:pt x="557022" y="4286123"/>
                </a:lnTo>
                <a:lnTo>
                  <a:pt x="565277" y="4286123"/>
                </a:lnTo>
                <a:lnTo>
                  <a:pt x="578231" y="4287266"/>
                </a:lnTo>
                <a:lnTo>
                  <a:pt x="591312" y="4290822"/>
                </a:lnTo>
                <a:lnTo>
                  <a:pt x="599567" y="4295521"/>
                </a:lnTo>
                <a:lnTo>
                  <a:pt x="608965" y="4299077"/>
                </a:lnTo>
                <a:lnTo>
                  <a:pt x="617347" y="4306062"/>
                </a:lnTo>
                <a:lnTo>
                  <a:pt x="623189" y="4311904"/>
                </a:lnTo>
                <a:lnTo>
                  <a:pt x="629158" y="4317746"/>
                </a:lnTo>
                <a:lnTo>
                  <a:pt x="633857" y="4323588"/>
                </a:lnTo>
                <a:lnTo>
                  <a:pt x="636270" y="4329430"/>
                </a:lnTo>
                <a:lnTo>
                  <a:pt x="638556" y="4334129"/>
                </a:lnTo>
                <a:lnTo>
                  <a:pt x="639699" y="4345813"/>
                </a:lnTo>
                <a:lnTo>
                  <a:pt x="639699" y="4371594"/>
                </a:lnTo>
                <a:lnTo>
                  <a:pt x="636270" y="4383278"/>
                </a:lnTo>
                <a:lnTo>
                  <a:pt x="630301" y="4406646"/>
                </a:lnTo>
                <a:lnTo>
                  <a:pt x="624332" y="4424299"/>
                </a:lnTo>
                <a:lnTo>
                  <a:pt x="620776" y="4435983"/>
                </a:lnTo>
                <a:lnTo>
                  <a:pt x="619633" y="4444111"/>
                </a:lnTo>
                <a:lnTo>
                  <a:pt x="619633" y="4448810"/>
                </a:lnTo>
                <a:lnTo>
                  <a:pt x="623189" y="4452366"/>
                </a:lnTo>
                <a:lnTo>
                  <a:pt x="627888" y="4455922"/>
                </a:lnTo>
                <a:lnTo>
                  <a:pt x="633857" y="4457065"/>
                </a:lnTo>
                <a:lnTo>
                  <a:pt x="635000" y="4459351"/>
                </a:lnTo>
                <a:lnTo>
                  <a:pt x="638556" y="4462907"/>
                </a:lnTo>
                <a:lnTo>
                  <a:pt x="639699" y="4469892"/>
                </a:lnTo>
                <a:lnTo>
                  <a:pt x="640969" y="4478147"/>
                </a:lnTo>
                <a:lnTo>
                  <a:pt x="639699" y="4488688"/>
                </a:lnTo>
                <a:lnTo>
                  <a:pt x="636270" y="4496816"/>
                </a:lnTo>
                <a:lnTo>
                  <a:pt x="635000" y="4499102"/>
                </a:lnTo>
                <a:lnTo>
                  <a:pt x="633857" y="4501515"/>
                </a:lnTo>
                <a:lnTo>
                  <a:pt x="627888" y="4501515"/>
                </a:lnTo>
                <a:lnTo>
                  <a:pt x="623189" y="4503801"/>
                </a:lnTo>
                <a:lnTo>
                  <a:pt x="619633" y="4508500"/>
                </a:lnTo>
                <a:lnTo>
                  <a:pt x="619633" y="4514342"/>
                </a:lnTo>
                <a:lnTo>
                  <a:pt x="618490" y="4528439"/>
                </a:lnTo>
                <a:lnTo>
                  <a:pt x="604266" y="4577588"/>
                </a:lnTo>
                <a:lnTo>
                  <a:pt x="577088" y="4605655"/>
                </a:lnTo>
                <a:lnTo>
                  <a:pt x="569976" y="4610354"/>
                </a:lnTo>
                <a:lnTo>
                  <a:pt x="565277" y="4613910"/>
                </a:lnTo>
                <a:lnTo>
                  <a:pt x="564134" y="4616196"/>
                </a:lnTo>
                <a:lnTo>
                  <a:pt x="560578" y="4619752"/>
                </a:lnTo>
                <a:lnTo>
                  <a:pt x="560578" y="4684141"/>
                </a:lnTo>
                <a:lnTo>
                  <a:pt x="564134" y="4688713"/>
                </a:lnTo>
                <a:lnTo>
                  <a:pt x="566420" y="4692269"/>
                </a:lnTo>
                <a:lnTo>
                  <a:pt x="569976" y="4693412"/>
                </a:lnTo>
                <a:lnTo>
                  <a:pt x="580644" y="4698111"/>
                </a:lnTo>
                <a:lnTo>
                  <a:pt x="652780" y="4725035"/>
                </a:lnTo>
                <a:lnTo>
                  <a:pt x="721360" y="4753102"/>
                </a:lnTo>
                <a:lnTo>
                  <a:pt x="750951" y="4768342"/>
                </a:lnTo>
                <a:lnTo>
                  <a:pt x="774573" y="4783582"/>
                </a:lnTo>
                <a:lnTo>
                  <a:pt x="783971" y="4789424"/>
                </a:lnTo>
                <a:lnTo>
                  <a:pt x="797052" y="4804664"/>
                </a:lnTo>
                <a:lnTo>
                  <a:pt x="800608" y="4810506"/>
                </a:lnTo>
                <a:lnTo>
                  <a:pt x="805294" y="4826889"/>
                </a:lnTo>
                <a:lnTo>
                  <a:pt x="807593" y="4846828"/>
                </a:lnTo>
                <a:lnTo>
                  <a:pt x="811149" y="4866640"/>
                </a:lnTo>
                <a:lnTo>
                  <a:pt x="812419" y="4888865"/>
                </a:lnTo>
                <a:lnTo>
                  <a:pt x="815975" y="4929886"/>
                </a:lnTo>
                <a:lnTo>
                  <a:pt x="815975" y="4961509"/>
                </a:lnTo>
                <a:lnTo>
                  <a:pt x="759206" y="4961509"/>
                </a:lnTo>
                <a:lnTo>
                  <a:pt x="753237" y="4962652"/>
                </a:lnTo>
                <a:lnTo>
                  <a:pt x="748538" y="4964938"/>
                </a:lnTo>
                <a:lnTo>
                  <a:pt x="746125" y="4969637"/>
                </a:lnTo>
                <a:lnTo>
                  <a:pt x="743839" y="4975479"/>
                </a:lnTo>
                <a:lnTo>
                  <a:pt x="746125" y="4980178"/>
                </a:lnTo>
                <a:lnTo>
                  <a:pt x="748538" y="4984877"/>
                </a:lnTo>
                <a:lnTo>
                  <a:pt x="753237" y="4988433"/>
                </a:lnTo>
                <a:lnTo>
                  <a:pt x="759206" y="4989588"/>
                </a:lnTo>
                <a:lnTo>
                  <a:pt x="831342" y="4989588"/>
                </a:lnTo>
                <a:lnTo>
                  <a:pt x="834898" y="4988433"/>
                </a:lnTo>
                <a:lnTo>
                  <a:pt x="839597" y="4984877"/>
                </a:lnTo>
                <a:lnTo>
                  <a:pt x="843140" y="4980178"/>
                </a:lnTo>
                <a:lnTo>
                  <a:pt x="844296" y="4975479"/>
                </a:lnTo>
                <a:lnTo>
                  <a:pt x="844296" y="4953254"/>
                </a:lnTo>
                <a:close/>
              </a:path>
              <a:path w="844550" h="4989830">
                <a:moveTo>
                  <a:pt x="844296" y="2897378"/>
                </a:moveTo>
                <a:lnTo>
                  <a:pt x="843140" y="2850642"/>
                </a:lnTo>
                <a:lnTo>
                  <a:pt x="839597" y="2822448"/>
                </a:lnTo>
                <a:lnTo>
                  <a:pt x="837171" y="2795651"/>
                </a:lnTo>
                <a:lnTo>
                  <a:pt x="827773" y="2745232"/>
                </a:lnTo>
                <a:lnTo>
                  <a:pt x="800608" y="2711323"/>
                </a:lnTo>
                <a:lnTo>
                  <a:pt x="762762" y="2686685"/>
                </a:lnTo>
                <a:lnTo>
                  <a:pt x="711835" y="2663317"/>
                </a:lnTo>
                <a:lnTo>
                  <a:pt x="633857" y="2631694"/>
                </a:lnTo>
                <a:lnTo>
                  <a:pt x="588899" y="2615311"/>
                </a:lnTo>
                <a:lnTo>
                  <a:pt x="588899" y="2575560"/>
                </a:lnTo>
                <a:lnTo>
                  <a:pt x="623189" y="2543937"/>
                </a:lnTo>
                <a:lnTo>
                  <a:pt x="644525" y="2491232"/>
                </a:lnTo>
                <a:lnTo>
                  <a:pt x="646811" y="2469007"/>
                </a:lnTo>
                <a:lnTo>
                  <a:pt x="651637" y="2466721"/>
                </a:lnTo>
                <a:lnTo>
                  <a:pt x="656336" y="2463165"/>
                </a:lnTo>
                <a:lnTo>
                  <a:pt x="659892" y="2458466"/>
                </a:lnTo>
                <a:lnTo>
                  <a:pt x="662178" y="2453767"/>
                </a:lnTo>
                <a:lnTo>
                  <a:pt x="665734" y="2446782"/>
                </a:lnTo>
                <a:lnTo>
                  <a:pt x="667004" y="2438654"/>
                </a:lnTo>
                <a:lnTo>
                  <a:pt x="668147" y="2431542"/>
                </a:lnTo>
                <a:lnTo>
                  <a:pt x="668147" y="2422271"/>
                </a:lnTo>
                <a:lnTo>
                  <a:pt x="667004" y="2409317"/>
                </a:lnTo>
                <a:lnTo>
                  <a:pt x="663448" y="2396490"/>
                </a:lnTo>
                <a:lnTo>
                  <a:pt x="657479" y="2385949"/>
                </a:lnTo>
                <a:lnTo>
                  <a:pt x="650367" y="2378964"/>
                </a:lnTo>
                <a:lnTo>
                  <a:pt x="651637" y="2378964"/>
                </a:lnTo>
                <a:lnTo>
                  <a:pt x="657479" y="2357882"/>
                </a:lnTo>
                <a:lnTo>
                  <a:pt x="665734" y="2330958"/>
                </a:lnTo>
                <a:lnTo>
                  <a:pt x="667004" y="2315718"/>
                </a:lnTo>
                <a:lnTo>
                  <a:pt x="668147" y="2300478"/>
                </a:lnTo>
                <a:lnTo>
                  <a:pt x="668147" y="2285238"/>
                </a:lnTo>
                <a:lnTo>
                  <a:pt x="650367" y="2243201"/>
                </a:lnTo>
                <a:lnTo>
                  <a:pt x="637336" y="2230247"/>
                </a:lnTo>
                <a:lnTo>
                  <a:pt x="633857" y="2226818"/>
                </a:lnTo>
                <a:lnTo>
                  <a:pt x="588899" y="2204466"/>
                </a:lnTo>
                <a:lnTo>
                  <a:pt x="567690" y="2202180"/>
                </a:lnTo>
                <a:lnTo>
                  <a:pt x="557022" y="2202180"/>
                </a:lnTo>
                <a:lnTo>
                  <a:pt x="546354" y="2204466"/>
                </a:lnTo>
                <a:lnTo>
                  <a:pt x="538099" y="2205736"/>
                </a:lnTo>
                <a:lnTo>
                  <a:pt x="527431" y="2210435"/>
                </a:lnTo>
                <a:lnTo>
                  <a:pt x="518033" y="2216277"/>
                </a:lnTo>
                <a:lnTo>
                  <a:pt x="513207" y="2219706"/>
                </a:lnTo>
                <a:lnTo>
                  <a:pt x="512064" y="2225548"/>
                </a:lnTo>
                <a:lnTo>
                  <a:pt x="512064" y="2230247"/>
                </a:lnTo>
                <a:lnTo>
                  <a:pt x="513207" y="2236089"/>
                </a:lnTo>
                <a:lnTo>
                  <a:pt x="518033" y="2239645"/>
                </a:lnTo>
                <a:lnTo>
                  <a:pt x="522732" y="2241931"/>
                </a:lnTo>
                <a:lnTo>
                  <a:pt x="528574" y="2241931"/>
                </a:lnTo>
                <a:lnTo>
                  <a:pt x="533400" y="2239645"/>
                </a:lnTo>
                <a:lnTo>
                  <a:pt x="542798" y="2236089"/>
                </a:lnTo>
                <a:lnTo>
                  <a:pt x="549910" y="2232660"/>
                </a:lnTo>
                <a:lnTo>
                  <a:pt x="557022" y="2230247"/>
                </a:lnTo>
                <a:lnTo>
                  <a:pt x="565277" y="2230247"/>
                </a:lnTo>
                <a:lnTo>
                  <a:pt x="578231" y="2231390"/>
                </a:lnTo>
                <a:lnTo>
                  <a:pt x="591312" y="2234946"/>
                </a:lnTo>
                <a:lnTo>
                  <a:pt x="599567" y="2239645"/>
                </a:lnTo>
                <a:lnTo>
                  <a:pt x="608965" y="2243201"/>
                </a:lnTo>
                <a:lnTo>
                  <a:pt x="617347" y="2250186"/>
                </a:lnTo>
                <a:lnTo>
                  <a:pt x="623189" y="2256028"/>
                </a:lnTo>
                <a:lnTo>
                  <a:pt x="629158" y="2261870"/>
                </a:lnTo>
                <a:lnTo>
                  <a:pt x="633857" y="2267712"/>
                </a:lnTo>
                <a:lnTo>
                  <a:pt x="636270" y="2273554"/>
                </a:lnTo>
                <a:lnTo>
                  <a:pt x="638556" y="2278253"/>
                </a:lnTo>
                <a:lnTo>
                  <a:pt x="639699" y="2289937"/>
                </a:lnTo>
                <a:lnTo>
                  <a:pt x="639699" y="2315718"/>
                </a:lnTo>
                <a:lnTo>
                  <a:pt x="636270" y="2327402"/>
                </a:lnTo>
                <a:lnTo>
                  <a:pt x="630301" y="2350770"/>
                </a:lnTo>
                <a:lnTo>
                  <a:pt x="624332" y="2368423"/>
                </a:lnTo>
                <a:lnTo>
                  <a:pt x="620776" y="2380107"/>
                </a:lnTo>
                <a:lnTo>
                  <a:pt x="619633" y="2388235"/>
                </a:lnTo>
                <a:lnTo>
                  <a:pt x="619633" y="2392934"/>
                </a:lnTo>
                <a:lnTo>
                  <a:pt x="623189" y="2396490"/>
                </a:lnTo>
                <a:lnTo>
                  <a:pt x="627888" y="2400046"/>
                </a:lnTo>
                <a:lnTo>
                  <a:pt x="633857" y="2401189"/>
                </a:lnTo>
                <a:lnTo>
                  <a:pt x="635000" y="2403475"/>
                </a:lnTo>
                <a:lnTo>
                  <a:pt x="638556" y="2407031"/>
                </a:lnTo>
                <a:lnTo>
                  <a:pt x="639699" y="2414016"/>
                </a:lnTo>
                <a:lnTo>
                  <a:pt x="640969" y="2422271"/>
                </a:lnTo>
                <a:lnTo>
                  <a:pt x="639699" y="2432812"/>
                </a:lnTo>
                <a:lnTo>
                  <a:pt x="636270" y="2440940"/>
                </a:lnTo>
                <a:lnTo>
                  <a:pt x="635000" y="2443226"/>
                </a:lnTo>
                <a:lnTo>
                  <a:pt x="633857" y="2445639"/>
                </a:lnTo>
                <a:lnTo>
                  <a:pt x="627888" y="2445639"/>
                </a:lnTo>
                <a:lnTo>
                  <a:pt x="623189" y="2447925"/>
                </a:lnTo>
                <a:lnTo>
                  <a:pt x="619633" y="2452624"/>
                </a:lnTo>
                <a:lnTo>
                  <a:pt x="619633" y="2458466"/>
                </a:lnTo>
                <a:lnTo>
                  <a:pt x="618490" y="2472563"/>
                </a:lnTo>
                <a:lnTo>
                  <a:pt x="604266" y="2521712"/>
                </a:lnTo>
                <a:lnTo>
                  <a:pt x="577088" y="2549779"/>
                </a:lnTo>
                <a:lnTo>
                  <a:pt x="569976" y="2554478"/>
                </a:lnTo>
                <a:lnTo>
                  <a:pt x="565277" y="2558034"/>
                </a:lnTo>
                <a:lnTo>
                  <a:pt x="564134" y="2560320"/>
                </a:lnTo>
                <a:lnTo>
                  <a:pt x="560578" y="2563876"/>
                </a:lnTo>
                <a:lnTo>
                  <a:pt x="560578" y="2628265"/>
                </a:lnTo>
                <a:lnTo>
                  <a:pt x="564134" y="2632837"/>
                </a:lnTo>
                <a:lnTo>
                  <a:pt x="566420" y="2636393"/>
                </a:lnTo>
                <a:lnTo>
                  <a:pt x="569976" y="2637536"/>
                </a:lnTo>
                <a:lnTo>
                  <a:pt x="580644" y="2642235"/>
                </a:lnTo>
                <a:lnTo>
                  <a:pt x="652780" y="2669159"/>
                </a:lnTo>
                <a:lnTo>
                  <a:pt x="721360" y="2697226"/>
                </a:lnTo>
                <a:lnTo>
                  <a:pt x="750951" y="2712466"/>
                </a:lnTo>
                <a:lnTo>
                  <a:pt x="774573" y="2727706"/>
                </a:lnTo>
                <a:lnTo>
                  <a:pt x="783971" y="2733548"/>
                </a:lnTo>
                <a:lnTo>
                  <a:pt x="797052" y="2748788"/>
                </a:lnTo>
                <a:lnTo>
                  <a:pt x="800608" y="2754630"/>
                </a:lnTo>
                <a:lnTo>
                  <a:pt x="805294" y="2771013"/>
                </a:lnTo>
                <a:lnTo>
                  <a:pt x="807593" y="2790952"/>
                </a:lnTo>
                <a:lnTo>
                  <a:pt x="811149" y="2810764"/>
                </a:lnTo>
                <a:lnTo>
                  <a:pt x="812419" y="2832989"/>
                </a:lnTo>
                <a:lnTo>
                  <a:pt x="815975" y="2874010"/>
                </a:lnTo>
                <a:lnTo>
                  <a:pt x="815975" y="2905633"/>
                </a:lnTo>
                <a:lnTo>
                  <a:pt x="759206" y="2905633"/>
                </a:lnTo>
                <a:lnTo>
                  <a:pt x="753237" y="2906776"/>
                </a:lnTo>
                <a:lnTo>
                  <a:pt x="748538" y="2909062"/>
                </a:lnTo>
                <a:lnTo>
                  <a:pt x="746125" y="2913761"/>
                </a:lnTo>
                <a:lnTo>
                  <a:pt x="743839" y="2919603"/>
                </a:lnTo>
                <a:lnTo>
                  <a:pt x="746125" y="2924302"/>
                </a:lnTo>
                <a:lnTo>
                  <a:pt x="748538" y="2929001"/>
                </a:lnTo>
                <a:lnTo>
                  <a:pt x="753237" y="2932557"/>
                </a:lnTo>
                <a:lnTo>
                  <a:pt x="759206" y="2933700"/>
                </a:lnTo>
                <a:lnTo>
                  <a:pt x="831342" y="2933700"/>
                </a:lnTo>
                <a:lnTo>
                  <a:pt x="834898" y="2932557"/>
                </a:lnTo>
                <a:lnTo>
                  <a:pt x="839597" y="2929001"/>
                </a:lnTo>
                <a:lnTo>
                  <a:pt x="843140" y="2924302"/>
                </a:lnTo>
                <a:lnTo>
                  <a:pt x="844296" y="2919603"/>
                </a:lnTo>
                <a:lnTo>
                  <a:pt x="844296" y="2897378"/>
                </a:lnTo>
                <a:close/>
              </a:path>
              <a:path w="844550" h="4989830">
                <a:moveTo>
                  <a:pt x="844296" y="699770"/>
                </a:moveTo>
                <a:lnTo>
                  <a:pt x="843140" y="653034"/>
                </a:lnTo>
                <a:lnTo>
                  <a:pt x="839597" y="624840"/>
                </a:lnTo>
                <a:lnTo>
                  <a:pt x="837171" y="598043"/>
                </a:lnTo>
                <a:lnTo>
                  <a:pt x="827773" y="547624"/>
                </a:lnTo>
                <a:lnTo>
                  <a:pt x="800608" y="513715"/>
                </a:lnTo>
                <a:lnTo>
                  <a:pt x="762762" y="489077"/>
                </a:lnTo>
                <a:lnTo>
                  <a:pt x="711835" y="465709"/>
                </a:lnTo>
                <a:lnTo>
                  <a:pt x="633857" y="434086"/>
                </a:lnTo>
                <a:lnTo>
                  <a:pt x="588899" y="417703"/>
                </a:lnTo>
                <a:lnTo>
                  <a:pt x="588899" y="377952"/>
                </a:lnTo>
                <a:lnTo>
                  <a:pt x="623189" y="346329"/>
                </a:lnTo>
                <a:lnTo>
                  <a:pt x="644525" y="293624"/>
                </a:lnTo>
                <a:lnTo>
                  <a:pt x="646811" y="271399"/>
                </a:lnTo>
                <a:lnTo>
                  <a:pt x="651637" y="269113"/>
                </a:lnTo>
                <a:lnTo>
                  <a:pt x="656336" y="265557"/>
                </a:lnTo>
                <a:lnTo>
                  <a:pt x="659892" y="260858"/>
                </a:lnTo>
                <a:lnTo>
                  <a:pt x="662178" y="256159"/>
                </a:lnTo>
                <a:lnTo>
                  <a:pt x="665734" y="249174"/>
                </a:lnTo>
                <a:lnTo>
                  <a:pt x="667004" y="241046"/>
                </a:lnTo>
                <a:lnTo>
                  <a:pt x="668147" y="233934"/>
                </a:lnTo>
                <a:lnTo>
                  <a:pt x="668147" y="224663"/>
                </a:lnTo>
                <a:lnTo>
                  <a:pt x="667004" y="211709"/>
                </a:lnTo>
                <a:lnTo>
                  <a:pt x="663448" y="198882"/>
                </a:lnTo>
                <a:lnTo>
                  <a:pt x="657479" y="188341"/>
                </a:lnTo>
                <a:lnTo>
                  <a:pt x="650367" y="181356"/>
                </a:lnTo>
                <a:lnTo>
                  <a:pt x="651637" y="181356"/>
                </a:lnTo>
                <a:lnTo>
                  <a:pt x="657479" y="160274"/>
                </a:lnTo>
                <a:lnTo>
                  <a:pt x="665734" y="133350"/>
                </a:lnTo>
                <a:lnTo>
                  <a:pt x="667004" y="118110"/>
                </a:lnTo>
                <a:lnTo>
                  <a:pt x="668147" y="102870"/>
                </a:lnTo>
                <a:lnTo>
                  <a:pt x="668147" y="87630"/>
                </a:lnTo>
                <a:lnTo>
                  <a:pt x="650367" y="45593"/>
                </a:lnTo>
                <a:lnTo>
                  <a:pt x="637336" y="32639"/>
                </a:lnTo>
                <a:lnTo>
                  <a:pt x="633857" y="29210"/>
                </a:lnTo>
                <a:lnTo>
                  <a:pt x="588899" y="6858"/>
                </a:lnTo>
                <a:lnTo>
                  <a:pt x="567690" y="4572"/>
                </a:lnTo>
                <a:lnTo>
                  <a:pt x="557022" y="4572"/>
                </a:lnTo>
                <a:lnTo>
                  <a:pt x="546354" y="6858"/>
                </a:lnTo>
                <a:lnTo>
                  <a:pt x="538099" y="8128"/>
                </a:lnTo>
                <a:lnTo>
                  <a:pt x="527431" y="12827"/>
                </a:lnTo>
                <a:lnTo>
                  <a:pt x="518033" y="18669"/>
                </a:lnTo>
                <a:lnTo>
                  <a:pt x="513207" y="22098"/>
                </a:lnTo>
                <a:lnTo>
                  <a:pt x="512064" y="27940"/>
                </a:lnTo>
                <a:lnTo>
                  <a:pt x="512064" y="32639"/>
                </a:lnTo>
                <a:lnTo>
                  <a:pt x="513207" y="38481"/>
                </a:lnTo>
                <a:lnTo>
                  <a:pt x="518033" y="42037"/>
                </a:lnTo>
                <a:lnTo>
                  <a:pt x="522732" y="44323"/>
                </a:lnTo>
                <a:lnTo>
                  <a:pt x="528574" y="44323"/>
                </a:lnTo>
                <a:lnTo>
                  <a:pt x="533400" y="42037"/>
                </a:lnTo>
                <a:lnTo>
                  <a:pt x="542798" y="38481"/>
                </a:lnTo>
                <a:lnTo>
                  <a:pt x="549910" y="35052"/>
                </a:lnTo>
                <a:lnTo>
                  <a:pt x="557022" y="32639"/>
                </a:lnTo>
                <a:lnTo>
                  <a:pt x="565277" y="32639"/>
                </a:lnTo>
                <a:lnTo>
                  <a:pt x="578231" y="33782"/>
                </a:lnTo>
                <a:lnTo>
                  <a:pt x="591312" y="37338"/>
                </a:lnTo>
                <a:lnTo>
                  <a:pt x="599567" y="42037"/>
                </a:lnTo>
                <a:lnTo>
                  <a:pt x="608965" y="45593"/>
                </a:lnTo>
                <a:lnTo>
                  <a:pt x="617347" y="52578"/>
                </a:lnTo>
                <a:lnTo>
                  <a:pt x="623189" y="58420"/>
                </a:lnTo>
                <a:lnTo>
                  <a:pt x="629158" y="64262"/>
                </a:lnTo>
                <a:lnTo>
                  <a:pt x="633857" y="70104"/>
                </a:lnTo>
                <a:lnTo>
                  <a:pt x="636270" y="75946"/>
                </a:lnTo>
                <a:lnTo>
                  <a:pt x="638556" y="80645"/>
                </a:lnTo>
                <a:lnTo>
                  <a:pt x="639699" y="92329"/>
                </a:lnTo>
                <a:lnTo>
                  <a:pt x="639699" y="118110"/>
                </a:lnTo>
                <a:lnTo>
                  <a:pt x="636270" y="129794"/>
                </a:lnTo>
                <a:lnTo>
                  <a:pt x="630301" y="153162"/>
                </a:lnTo>
                <a:lnTo>
                  <a:pt x="624332" y="170815"/>
                </a:lnTo>
                <a:lnTo>
                  <a:pt x="620776" y="182499"/>
                </a:lnTo>
                <a:lnTo>
                  <a:pt x="619633" y="190627"/>
                </a:lnTo>
                <a:lnTo>
                  <a:pt x="619633" y="195326"/>
                </a:lnTo>
                <a:lnTo>
                  <a:pt x="623189" y="198882"/>
                </a:lnTo>
                <a:lnTo>
                  <a:pt x="627888" y="202438"/>
                </a:lnTo>
                <a:lnTo>
                  <a:pt x="633857" y="203581"/>
                </a:lnTo>
                <a:lnTo>
                  <a:pt x="635000" y="205867"/>
                </a:lnTo>
                <a:lnTo>
                  <a:pt x="638556" y="209423"/>
                </a:lnTo>
                <a:lnTo>
                  <a:pt x="639699" y="216408"/>
                </a:lnTo>
                <a:lnTo>
                  <a:pt x="640969" y="224663"/>
                </a:lnTo>
                <a:lnTo>
                  <a:pt x="639699" y="235204"/>
                </a:lnTo>
                <a:lnTo>
                  <a:pt x="636270" y="243332"/>
                </a:lnTo>
                <a:lnTo>
                  <a:pt x="635000" y="245618"/>
                </a:lnTo>
                <a:lnTo>
                  <a:pt x="633857" y="248031"/>
                </a:lnTo>
                <a:lnTo>
                  <a:pt x="627888" y="248031"/>
                </a:lnTo>
                <a:lnTo>
                  <a:pt x="623189" y="250317"/>
                </a:lnTo>
                <a:lnTo>
                  <a:pt x="619633" y="255016"/>
                </a:lnTo>
                <a:lnTo>
                  <a:pt x="619633" y="260858"/>
                </a:lnTo>
                <a:lnTo>
                  <a:pt x="618490" y="274955"/>
                </a:lnTo>
                <a:lnTo>
                  <a:pt x="604266" y="324104"/>
                </a:lnTo>
                <a:lnTo>
                  <a:pt x="577088" y="352171"/>
                </a:lnTo>
                <a:lnTo>
                  <a:pt x="569976" y="356870"/>
                </a:lnTo>
                <a:lnTo>
                  <a:pt x="565277" y="360426"/>
                </a:lnTo>
                <a:lnTo>
                  <a:pt x="564134" y="362712"/>
                </a:lnTo>
                <a:lnTo>
                  <a:pt x="560578" y="366268"/>
                </a:lnTo>
                <a:lnTo>
                  <a:pt x="560578" y="430657"/>
                </a:lnTo>
                <a:lnTo>
                  <a:pt x="564134" y="435229"/>
                </a:lnTo>
                <a:lnTo>
                  <a:pt x="566420" y="438785"/>
                </a:lnTo>
                <a:lnTo>
                  <a:pt x="569976" y="439928"/>
                </a:lnTo>
                <a:lnTo>
                  <a:pt x="580644" y="444627"/>
                </a:lnTo>
                <a:lnTo>
                  <a:pt x="652780" y="471551"/>
                </a:lnTo>
                <a:lnTo>
                  <a:pt x="721360" y="499618"/>
                </a:lnTo>
                <a:lnTo>
                  <a:pt x="750951" y="514858"/>
                </a:lnTo>
                <a:lnTo>
                  <a:pt x="774573" y="530098"/>
                </a:lnTo>
                <a:lnTo>
                  <a:pt x="783971" y="535940"/>
                </a:lnTo>
                <a:lnTo>
                  <a:pt x="797052" y="551180"/>
                </a:lnTo>
                <a:lnTo>
                  <a:pt x="800608" y="557022"/>
                </a:lnTo>
                <a:lnTo>
                  <a:pt x="805294" y="573405"/>
                </a:lnTo>
                <a:lnTo>
                  <a:pt x="807593" y="593344"/>
                </a:lnTo>
                <a:lnTo>
                  <a:pt x="811149" y="613156"/>
                </a:lnTo>
                <a:lnTo>
                  <a:pt x="812419" y="635381"/>
                </a:lnTo>
                <a:lnTo>
                  <a:pt x="815975" y="676402"/>
                </a:lnTo>
                <a:lnTo>
                  <a:pt x="815975" y="708025"/>
                </a:lnTo>
                <a:lnTo>
                  <a:pt x="759206" y="708025"/>
                </a:lnTo>
                <a:lnTo>
                  <a:pt x="753237" y="709168"/>
                </a:lnTo>
                <a:lnTo>
                  <a:pt x="748538" y="711454"/>
                </a:lnTo>
                <a:lnTo>
                  <a:pt x="746125" y="716153"/>
                </a:lnTo>
                <a:lnTo>
                  <a:pt x="743839" y="721995"/>
                </a:lnTo>
                <a:lnTo>
                  <a:pt x="746125" y="726694"/>
                </a:lnTo>
                <a:lnTo>
                  <a:pt x="748538" y="731393"/>
                </a:lnTo>
                <a:lnTo>
                  <a:pt x="753237" y="734949"/>
                </a:lnTo>
                <a:lnTo>
                  <a:pt x="759206" y="736092"/>
                </a:lnTo>
                <a:lnTo>
                  <a:pt x="831342" y="736092"/>
                </a:lnTo>
                <a:lnTo>
                  <a:pt x="834898" y="734949"/>
                </a:lnTo>
                <a:lnTo>
                  <a:pt x="839597" y="731393"/>
                </a:lnTo>
                <a:lnTo>
                  <a:pt x="843140" y="726694"/>
                </a:lnTo>
                <a:lnTo>
                  <a:pt x="844296" y="721995"/>
                </a:lnTo>
                <a:lnTo>
                  <a:pt x="844296" y="699770"/>
                </a:lnTo>
                <a:close/>
              </a:path>
            </a:pathLst>
          </a:custGeom>
          <a:solidFill>
            <a:srgbClr val="FFFFFF"/>
          </a:solidFill>
        </p:spPr>
        <p:txBody>
          <a:bodyPr wrap="square" lIns="0" tIns="0" rIns="0" bIns="0" rtlCol="0"/>
          <a:lstStyle/>
          <a:p>
            <a:endParaRPr/>
          </a:p>
        </p:txBody>
      </p:sp>
      <p:sp>
        <p:nvSpPr>
          <p:cNvPr id="56" name="object 56"/>
          <p:cNvSpPr/>
          <p:nvPr/>
        </p:nvSpPr>
        <p:spPr>
          <a:xfrm>
            <a:off x="1142494" y="9480804"/>
            <a:ext cx="16003014" cy="615950"/>
          </a:xfrm>
          <a:custGeom>
            <a:avLst/>
            <a:gdLst/>
            <a:ahLst/>
            <a:cxnLst/>
            <a:rect l="l" t="t" r="r" b="b"/>
            <a:pathLst>
              <a:path w="14117319" h="615950">
                <a:moveTo>
                  <a:pt x="14116812" y="0"/>
                </a:moveTo>
                <a:lnTo>
                  <a:pt x="0" y="0"/>
                </a:lnTo>
                <a:lnTo>
                  <a:pt x="0" y="615696"/>
                </a:lnTo>
                <a:lnTo>
                  <a:pt x="14116812" y="615696"/>
                </a:lnTo>
                <a:lnTo>
                  <a:pt x="14116812" y="0"/>
                </a:lnTo>
                <a:close/>
              </a:path>
            </a:pathLst>
          </a:custGeom>
          <a:solidFill>
            <a:srgbClr val="F1F1F1"/>
          </a:solidFill>
        </p:spPr>
        <p:txBody>
          <a:bodyPr wrap="square" lIns="0" tIns="0" rIns="0" bIns="0" rtlCol="0"/>
          <a:lstStyle/>
          <a:p>
            <a:endParaRPr/>
          </a:p>
        </p:txBody>
      </p:sp>
      <p:sp>
        <p:nvSpPr>
          <p:cNvPr id="57" name="object 57"/>
          <p:cNvSpPr txBox="1"/>
          <p:nvPr/>
        </p:nvSpPr>
        <p:spPr>
          <a:xfrm>
            <a:off x="1371601" y="9565640"/>
            <a:ext cx="15773906" cy="382156"/>
          </a:xfrm>
          <a:prstGeom prst="rect">
            <a:avLst/>
          </a:prstGeom>
        </p:spPr>
        <p:txBody>
          <a:bodyPr vert="horz" wrap="square" lIns="0" tIns="12700" rIns="0" bIns="0" rtlCol="0">
            <a:spAutoFit/>
          </a:bodyPr>
          <a:lstStyle/>
          <a:p>
            <a:pPr marL="12700">
              <a:lnSpc>
                <a:spcPct val="100000"/>
              </a:lnSpc>
              <a:spcBef>
                <a:spcPts val="100"/>
              </a:spcBef>
              <a:tabLst>
                <a:tab pos="4492625" algn="l"/>
              </a:tabLst>
            </a:pPr>
            <a:r>
              <a:rPr lang="ru-RU" sz="2400" b="1" i="1" spc="-10" dirty="0">
                <a:latin typeface="Arial"/>
                <a:cs typeface="Arial"/>
              </a:rPr>
              <a:t>*</a:t>
            </a:r>
            <a:r>
              <a:rPr lang="ru-RU" sz="2400" b="1" i="1" spc="-10" dirty="0">
                <a:solidFill>
                  <a:srgbClr val="002060"/>
                </a:solidFill>
                <a:latin typeface="Arial"/>
                <a:cs typeface="Arial"/>
              </a:rPr>
              <a:t> ҚББҰ  </a:t>
            </a:r>
            <a:r>
              <a:rPr lang="ru-RU" sz="2400" b="1" i="1" spc="-10" dirty="0" err="1">
                <a:latin typeface="Arial"/>
                <a:cs typeface="Arial"/>
              </a:rPr>
              <a:t>педагогтерінің</a:t>
            </a:r>
            <a:r>
              <a:rPr lang="ru-RU" sz="2400" b="1" i="1" spc="-10" dirty="0">
                <a:latin typeface="Arial"/>
                <a:cs typeface="Arial"/>
              </a:rPr>
              <a:t> </a:t>
            </a:r>
            <a:r>
              <a:rPr lang="ru-RU" sz="2400" b="1" i="1" spc="-10" dirty="0" err="1">
                <a:latin typeface="Arial"/>
                <a:cs typeface="Arial"/>
              </a:rPr>
              <a:t>біліктілік</a:t>
            </a:r>
            <a:r>
              <a:rPr lang="ru-RU" sz="2400" b="1" i="1" spc="-10" dirty="0">
                <a:latin typeface="Arial"/>
                <a:cs typeface="Arial"/>
              </a:rPr>
              <a:t> </a:t>
            </a:r>
            <a:r>
              <a:rPr lang="ru-RU" sz="2400" b="1" i="1" spc="-10" dirty="0" err="1">
                <a:latin typeface="Arial"/>
                <a:cs typeface="Arial"/>
              </a:rPr>
              <a:t>санаттары</a:t>
            </a:r>
            <a:r>
              <a:rPr lang="ru-RU" sz="2400" b="1" i="1" spc="-10" dirty="0">
                <a:latin typeface="Arial"/>
                <a:cs typeface="Arial"/>
              </a:rPr>
              <a:t> </a:t>
            </a:r>
            <a:r>
              <a:rPr lang="ru-RU" sz="2400" b="1" i="1" spc="-10" dirty="0" err="1">
                <a:latin typeface="Arial"/>
                <a:cs typeface="Arial"/>
              </a:rPr>
              <a:t>жаңа</a:t>
            </a:r>
            <a:r>
              <a:rPr lang="ru-RU" sz="2400" b="1" i="1" spc="-10" dirty="0">
                <a:latin typeface="Arial"/>
                <a:cs typeface="Arial"/>
              </a:rPr>
              <a:t> </a:t>
            </a:r>
            <a:r>
              <a:rPr lang="ru-RU" sz="2400" b="1" i="1" spc="-10" dirty="0" err="1">
                <a:latin typeface="Arial"/>
                <a:cs typeface="Arial"/>
              </a:rPr>
              <a:t>жүйе</a:t>
            </a:r>
            <a:r>
              <a:rPr lang="ru-RU" sz="2400" b="1" i="1" spc="-10" dirty="0">
                <a:latin typeface="Arial"/>
                <a:cs typeface="Arial"/>
              </a:rPr>
              <a:t> </a:t>
            </a:r>
            <a:r>
              <a:rPr lang="ru-RU" sz="2400" b="1" i="1" spc="-10" dirty="0" err="1">
                <a:latin typeface="Arial"/>
                <a:cs typeface="Arial"/>
              </a:rPr>
              <a:t>бойынша</a:t>
            </a:r>
            <a:r>
              <a:rPr lang="ru-RU" sz="2400" b="1" i="1" spc="-10" dirty="0">
                <a:latin typeface="Arial"/>
                <a:cs typeface="Arial"/>
              </a:rPr>
              <a:t> 25,4%, </a:t>
            </a:r>
            <a:r>
              <a:rPr lang="ru-RU" sz="2400" b="1" i="1" spc="-10" dirty="0" err="1">
                <a:latin typeface="Arial"/>
                <a:cs typeface="Arial"/>
              </a:rPr>
              <a:t>ескі</a:t>
            </a:r>
            <a:r>
              <a:rPr lang="ru-RU" sz="2400" b="1" i="1" spc="-10" dirty="0">
                <a:latin typeface="Arial"/>
                <a:cs typeface="Arial"/>
              </a:rPr>
              <a:t> </a:t>
            </a:r>
            <a:r>
              <a:rPr lang="ru-RU" sz="2400" b="1" i="1" spc="-10" dirty="0" err="1">
                <a:latin typeface="Arial"/>
                <a:cs typeface="Arial"/>
              </a:rPr>
              <a:t>жүйе</a:t>
            </a:r>
            <a:r>
              <a:rPr lang="ru-RU" sz="2400" b="1" i="1" spc="-10" dirty="0">
                <a:latin typeface="Arial"/>
                <a:cs typeface="Arial"/>
              </a:rPr>
              <a:t> </a:t>
            </a:r>
            <a:r>
              <a:rPr lang="ru-RU" sz="2400" b="1" i="1" spc="-10" dirty="0" err="1">
                <a:latin typeface="Arial"/>
                <a:cs typeface="Arial"/>
              </a:rPr>
              <a:t>бойынша</a:t>
            </a:r>
            <a:r>
              <a:rPr lang="ru-RU" sz="2400" b="1" i="1" spc="-10" dirty="0">
                <a:latin typeface="Arial"/>
                <a:cs typeface="Arial"/>
              </a:rPr>
              <a:t> 23,7% %</a:t>
            </a:r>
            <a:endParaRPr sz="2400" dirty="0">
              <a:latin typeface="Arial"/>
              <a:cs typeface="Arial"/>
            </a:endParaRPr>
          </a:p>
        </p:txBody>
      </p:sp>
      <p:sp>
        <p:nvSpPr>
          <p:cNvPr id="58" name="object 58"/>
          <p:cNvSpPr/>
          <p:nvPr/>
        </p:nvSpPr>
        <p:spPr>
          <a:xfrm>
            <a:off x="17748504" y="0"/>
            <a:ext cx="311785" cy="798195"/>
          </a:xfrm>
          <a:custGeom>
            <a:avLst/>
            <a:gdLst/>
            <a:ahLst/>
            <a:cxnLst/>
            <a:rect l="l" t="t" r="r" b="b"/>
            <a:pathLst>
              <a:path w="311784" h="798195">
                <a:moveTo>
                  <a:pt x="311721" y="0"/>
                </a:moveTo>
                <a:lnTo>
                  <a:pt x="0" y="0"/>
                </a:lnTo>
                <a:lnTo>
                  <a:pt x="0" y="798195"/>
                </a:lnTo>
                <a:lnTo>
                  <a:pt x="311721" y="798195"/>
                </a:lnTo>
                <a:lnTo>
                  <a:pt x="311721" y="0"/>
                </a:lnTo>
                <a:close/>
              </a:path>
            </a:pathLst>
          </a:custGeom>
          <a:solidFill>
            <a:srgbClr val="333D50"/>
          </a:solidFill>
        </p:spPr>
        <p:txBody>
          <a:bodyPr wrap="square" lIns="0" tIns="0" rIns="0" bIns="0" rtlCol="0"/>
          <a:lstStyle/>
          <a:p>
            <a:endParaRPr/>
          </a:p>
        </p:txBody>
      </p:sp>
      <p:pic>
        <p:nvPicPr>
          <p:cNvPr id="59" name="object 59"/>
          <p:cNvPicPr/>
          <p:nvPr/>
        </p:nvPicPr>
        <p:blipFill>
          <a:blip r:embed="rId2" cstate="print"/>
          <a:stretch>
            <a:fillRect/>
          </a:stretch>
        </p:blipFill>
        <p:spPr>
          <a:xfrm>
            <a:off x="105155" y="147828"/>
            <a:ext cx="929640" cy="918972"/>
          </a:xfrm>
          <a:prstGeom prst="rect">
            <a:avLst/>
          </a:prstGeom>
        </p:spPr>
      </p:pic>
      <p:sp>
        <p:nvSpPr>
          <p:cNvPr id="60" name="object 60"/>
          <p:cNvSpPr txBox="1"/>
          <p:nvPr/>
        </p:nvSpPr>
        <p:spPr>
          <a:xfrm>
            <a:off x="17828133" y="9893071"/>
            <a:ext cx="257810" cy="458523"/>
          </a:xfrm>
          <a:prstGeom prst="rect">
            <a:avLst/>
          </a:prstGeom>
        </p:spPr>
        <p:txBody>
          <a:bodyPr vert="horz" wrap="square" lIns="0" tIns="0" rIns="0" bIns="0" rtlCol="0">
            <a:spAutoFit/>
          </a:bodyPr>
          <a:lstStyle/>
          <a:p>
            <a:pPr marL="12700">
              <a:lnSpc>
                <a:spcPts val="3520"/>
              </a:lnSpc>
            </a:pPr>
            <a:r>
              <a:rPr lang="kk-KZ" sz="3600" dirty="0">
                <a:latin typeface="Calibri"/>
                <a:cs typeface="Calibri"/>
              </a:rPr>
              <a:t>8</a:t>
            </a:r>
            <a:endParaRPr sz="36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733582672"/>
              </p:ext>
            </p:extLst>
          </p:nvPr>
        </p:nvGraphicFramePr>
        <p:xfrm>
          <a:off x="1163561" y="1346327"/>
          <a:ext cx="16052797" cy="8120750"/>
        </p:xfrm>
        <a:graphic>
          <a:graphicData uri="http://schemas.openxmlformats.org/drawingml/2006/table">
            <a:tbl>
              <a:tblPr firstRow="1" bandRow="1">
                <a:tableStyleId>{2D5ABB26-0587-4C30-8999-92F81FD0307C}</a:tableStyleId>
              </a:tblPr>
              <a:tblGrid>
                <a:gridCol w="356083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747124">
                  <a:extLst>
                    <a:ext uri="{9D8B030D-6E8A-4147-A177-3AD203B41FA5}">
                      <a16:colId xmlns:a16="http://schemas.microsoft.com/office/drawing/2014/main" val="20004"/>
                    </a:ext>
                  </a:extLst>
                </a:gridCol>
                <a:gridCol w="2140584">
                  <a:extLst>
                    <a:ext uri="{9D8B030D-6E8A-4147-A177-3AD203B41FA5}">
                      <a16:colId xmlns:a16="http://schemas.microsoft.com/office/drawing/2014/main" val="20005"/>
                    </a:ext>
                  </a:extLst>
                </a:gridCol>
                <a:gridCol w="1589405">
                  <a:extLst>
                    <a:ext uri="{9D8B030D-6E8A-4147-A177-3AD203B41FA5}">
                      <a16:colId xmlns:a16="http://schemas.microsoft.com/office/drawing/2014/main" val="20006"/>
                    </a:ext>
                  </a:extLst>
                </a:gridCol>
                <a:gridCol w="1224280">
                  <a:extLst>
                    <a:ext uri="{9D8B030D-6E8A-4147-A177-3AD203B41FA5}">
                      <a16:colId xmlns:a16="http://schemas.microsoft.com/office/drawing/2014/main" val="20007"/>
                    </a:ext>
                  </a:extLst>
                </a:gridCol>
                <a:gridCol w="1218565">
                  <a:extLst>
                    <a:ext uri="{9D8B030D-6E8A-4147-A177-3AD203B41FA5}">
                      <a16:colId xmlns:a16="http://schemas.microsoft.com/office/drawing/2014/main" val="20008"/>
                    </a:ext>
                  </a:extLst>
                </a:gridCol>
              </a:tblGrid>
              <a:tr h="579627">
                <a:tc rowSpan="2">
                  <a:txBody>
                    <a:bodyPr/>
                    <a:lstStyle/>
                    <a:p>
                      <a:pPr>
                        <a:lnSpc>
                          <a:spcPct val="100000"/>
                        </a:lnSpc>
                        <a:spcBef>
                          <a:spcPts val="50"/>
                        </a:spcBef>
                      </a:pPr>
                      <a:endParaRPr sz="2950" dirty="0">
                        <a:latin typeface="Times New Roman"/>
                        <a:cs typeface="Times New Roman"/>
                      </a:endParaRPr>
                    </a:p>
                    <a:p>
                      <a:pPr algn="ctr">
                        <a:lnSpc>
                          <a:spcPct val="100000"/>
                        </a:lnSpc>
                      </a:pPr>
                      <a:r>
                        <a:rPr lang="ru-RU" sz="2000" b="1" spc="-10" dirty="0" err="1" smtClean="0">
                          <a:solidFill>
                            <a:srgbClr val="FFFFFF"/>
                          </a:solidFill>
                          <a:latin typeface="Arial"/>
                          <a:cs typeface="Arial"/>
                        </a:rPr>
                        <a:t>Облыстар</a:t>
                      </a:r>
                      <a:endParaRPr sz="2000" dirty="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gridSpan="6">
                  <a:txBody>
                    <a:bodyPr/>
                    <a:lstStyle/>
                    <a:p>
                      <a:pPr marL="635" algn="ctr">
                        <a:lnSpc>
                          <a:spcPct val="100000"/>
                        </a:lnSpc>
                        <a:spcBef>
                          <a:spcPts val="1010"/>
                        </a:spcBef>
                      </a:pPr>
                      <a:r>
                        <a:rPr lang="ru-RU" sz="2000" b="1" spc="-10" dirty="0" err="1">
                          <a:solidFill>
                            <a:srgbClr val="FFFFFF"/>
                          </a:solidFill>
                          <a:latin typeface="Arial"/>
                          <a:cs typeface="Arial"/>
                        </a:rPr>
                        <a:t>Біліктілік</a:t>
                      </a:r>
                      <a:endParaRPr sz="2000" dirty="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504825">
                        <a:lnSpc>
                          <a:spcPct val="100000"/>
                        </a:lnSpc>
                        <a:spcBef>
                          <a:spcPts val="1010"/>
                        </a:spcBef>
                      </a:pPr>
                      <a:r>
                        <a:rPr lang="kk-KZ" sz="2000" b="1" spc="-5" dirty="0">
                          <a:solidFill>
                            <a:srgbClr val="FFFFFF"/>
                          </a:solidFill>
                          <a:latin typeface="Arial"/>
                          <a:cs typeface="Arial"/>
                        </a:rPr>
                        <a:t>Сапалы құрам</a:t>
                      </a:r>
                      <a:endParaRPr sz="2000" dirty="0">
                        <a:latin typeface="Arial"/>
                        <a:cs typeface="Arial"/>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hMerge="1">
                  <a:txBody>
                    <a:bodyPr/>
                    <a:lstStyle/>
                    <a:p>
                      <a:endParaRPr/>
                    </a:p>
                  </a:txBody>
                  <a:tcPr marL="0" marR="0" marT="0" marB="0"/>
                </a:tc>
                <a:extLst>
                  <a:ext uri="{0D108BD9-81ED-4DB2-BD59-A6C34878D82A}">
                    <a16:rowId xmlns:a16="http://schemas.microsoft.com/office/drawing/2014/main" val="10000"/>
                  </a:ext>
                </a:extLst>
              </a:tr>
              <a:tr h="617981">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ct val="100000"/>
                        </a:lnSpc>
                        <a:spcBef>
                          <a:spcPts val="1160"/>
                        </a:spcBef>
                      </a:pPr>
                      <a:r>
                        <a:rPr lang="kk-KZ" sz="2000" b="1" spc="-10" dirty="0">
                          <a:solidFill>
                            <a:srgbClr val="FFFFFF"/>
                          </a:solidFill>
                          <a:latin typeface="Arial"/>
                          <a:cs typeface="Arial"/>
                        </a:rPr>
                        <a:t>ҚР</a:t>
                      </a:r>
                      <a:endParaRPr sz="2000" dirty="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ct val="100000"/>
                        </a:lnSpc>
                        <a:spcBef>
                          <a:spcPts val="1160"/>
                        </a:spcBef>
                      </a:pPr>
                      <a:r>
                        <a:rPr sz="2000" b="1" spc="-5" dirty="0">
                          <a:solidFill>
                            <a:srgbClr val="FFFFFF"/>
                          </a:solidFill>
                          <a:latin typeface="Arial"/>
                          <a:cs typeface="Arial"/>
                        </a:rPr>
                        <a:t>педагог</a:t>
                      </a:r>
                      <a:endParaRPr sz="2000" dirty="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37795" marR="128905" indent="158115" algn="ctr">
                        <a:lnSpc>
                          <a:spcPts val="2400"/>
                        </a:lnSpc>
                      </a:pPr>
                      <a:r>
                        <a:rPr lang="ru-RU" sz="2000" b="1" spc="-20" dirty="0">
                          <a:solidFill>
                            <a:srgbClr val="FFFFFF"/>
                          </a:solidFill>
                          <a:latin typeface="Arial"/>
                          <a:cs typeface="Arial"/>
                        </a:rPr>
                        <a:t>М</a:t>
                      </a:r>
                      <a:r>
                        <a:rPr sz="2000" b="1" spc="-25" dirty="0" err="1">
                          <a:solidFill>
                            <a:srgbClr val="FFFFFF"/>
                          </a:solidFill>
                          <a:latin typeface="Arial"/>
                          <a:cs typeface="Arial"/>
                        </a:rPr>
                        <a:t>о</a:t>
                      </a:r>
                      <a:r>
                        <a:rPr sz="2000" b="1" dirty="0" err="1">
                          <a:solidFill>
                            <a:srgbClr val="FFFFFF"/>
                          </a:solidFill>
                          <a:latin typeface="Arial"/>
                          <a:cs typeface="Arial"/>
                        </a:rPr>
                        <a:t>дера</a:t>
                      </a:r>
                      <a:r>
                        <a:rPr sz="2000" b="1" spc="-60" dirty="0" err="1">
                          <a:solidFill>
                            <a:srgbClr val="FFFFFF"/>
                          </a:solidFill>
                          <a:latin typeface="Arial"/>
                          <a:cs typeface="Arial"/>
                        </a:rPr>
                        <a:t>т</a:t>
                      </a:r>
                      <a:r>
                        <a:rPr sz="2000" b="1" dirty="0" err="1">
                          <a:solidFill>
                            <a:srgbClr val="FFFFFF"/>
                          </a:solidFill>
                          <a:latin typeface="Arial"/>
                          <a:cs typeface="Arial"/>
                        </a:rPr>
                        <a:t>ор</a:t>
                      </a:r>
                      <a:r>
                        <a:rPr lang="kk-KZ" sz="2000" b="1" dirty="0">
                          <a:solidFill>
                            <a:srgbClr val="FFFFFF"/>
                          </a:solidFill>
                          <a:latin typeface="Arial"/>
                          <a:cs typeface="Arial"/>
                        </a:rPr>
                        <a:t> -</a:t>
                      </a:r>
                      <a:r>
                        <a:rPr lang="ru-RU" sz="2000" b="1" dirty="0">
                          <a:solidFill>
                            <a:srgbClr val="FFFFFF"/>
                          </a:solidFill>
                          <a:latin typeface="Arial"/>
                          <a:cs typeface="Arial"/>
                        </a:rPr>
                        <a:t>педагог</a:t>
                      </a:r>
                      <a:endParaRPr sz="2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99085" marR="253365" indent="-36830">
                        <a:lnSpc>
                          <a:spcPts val="2400"/>
                        </a:lnSpc>
                      </a:pPr>
                      <a:r>
                        <a:rPr lang="kk-KZ" sz="2000" b="1" dirty="0">
                          <a:solidFill>
                            <a:srgbClr val="FFFFFF"/>
                          </a:solidFill>
                          <a:latin typeface="Arial"/>
                          <a:cs typeface="Arial"/>
                        </a:rPr>
                        <a:t>Сарапшы - педагог</a:t>
                      </a:r>
                      <a:endParaRPr sz="2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05" algn="ctr">
                        <a:lnSpc>
                          <a:spcPts val="2365"/>
                        </a:lnSpc>
                      </a:pPr>
                      <a:r>
                        <a:rPr lang="kk-KZ" sz="2000" b="1" dirty="0">
                          <a:solidFill>
                            <a:srgbClr val="FFFFFF"/>
                          </a:solidFill>
                          <a:latin typeface="Arial"/>
                          <a:cs typeface="Arial"/>
                        </a:rPr>
                        <a:t>Зерттеуші - педагог</a:t>
                      </a:r>
                      <a:endParaRPr sz="2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351155" marR="260985" indent="-81280">
                        <a:lnSpc>
                          <a:spcPts val="2400"/>
                        </a:lnSpc>
                      </a:pPr>
                      <a:r>
                        <a:rPr lang="kk-KZ" sz="2000" b="1" dirty="0">
                          <a:solidFill>
                            <a:srgbClr val="FFFFFF"/>
                          </a:solidFill>
                          <a:latin typeface="Arial"/>
                          <a:cs typeface="Arial"/>
                        </a:rPr>
                        <a:t>Шебер - педагог</a:t>
                      </a:r>
                      <a:endParaRPr sz="2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05" algn="ctr">
                        <a:lnSpc>
                          <a:spcPct val="100000"/>
                        </a:lnSpc>
                        <a:spcBef>
                          <a:spcPts val="1160"/>
                        </a:spcBef>
                      </a:pPr>
                      <a:r>
                        <a:rPr lang="kk-KZ" sz="2000" b="1" spc="-15" dirty="0">
                          <a:solidFill>
                            <a:srgbClr val="FFFFFF"/>
                          </a:solidFill>
                          <a:latin typeface="Arial"/>
                          <a:cs typeface="Arial"/>
                        </a:rPr>
                        <a:t>Барлық </a:t>
                      </a:r>
                      <a:r>
                        <a:rPr lang="kk-KZ" sz="2000" b="1" spc="-5" dirty="0">
                          <a:solidFill>
                            <a:srgbClr val="FFFFFF"/>
                          </a:solidFill>
                          <a:latin typeface="Arial"/>
                          <a:cs typeface="Arial"/>
                        </a:rPr>
                        <a:t>санаттар</a:t>
                      </a:r>
                      <a:endParaRPr sz="2000" dirty="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499745">
                        <a:lnSpc>
                          <a:spcPct val="100000"/>
                        </a:lnSpc>
                        <a:spcBef>
                          <a:spcPts val="1160"/>
                        </a:spcBef>
                      </a:pPr>
                      <a:r>
                        <a:rPr sz="2000" b="1" dirty="0">
                          <a:solidFill>
                            <a:srgbClr val="FFFFFF"/>
                          </a:solidFill>
                          <a:latin typeface="Arial"/>
                          <a:cs typeface="Arial"/>
                        </a:rPr>
                        <a:t>%</a:t>
                      </a:r>
                      <a:endParaRPr sz="20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01"/>
                  </a:ext>
                </a:extLst>
              </a:tr>
              <a:tr h="421132">
                <a:tc>
                  <a:txBody>
                    <a:bodyPr/>
                    <a:lstStyle/>
                    <a:p>
                      <a:pPr marL="8255">
                        <a:lnSpc>
                          <a:spcPts val="2330"/>
                        </a:lnSpc>
                        <a:spcBef>
                          <a:spcPts val="885"/>
                        </a:spcBef>
                      </a:pPr>
                      <a:r>
                        <a:rPr lang="kk-KZ" sz="2000" spc="-15" dirty="0">
                          <a:latin typeface="Arial"/>
                          <a:cs typeface="Arial"/>
                        </a:rPr>
                        <a:t>Абай облысы</a:t>
                      </a:r>
                      <a:endParaRPr sz="2000" dirty="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885"/>
                        </a:spcBef>
                      </a:pPr>
                      <a:r>
                        <a:rPr sz="2000" spc="-50" dirty="0">
                          <a:latin typeface="Arial"/>
                          <a:cs typeface="Arial"/>
                        </a:rPr>
                        <a:t>811</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885"/>
                        </a:spcBef>
                      </a:pPr>
                      <a:r>
                        <a:rPr sz="2000" dirty="0">
                          <a:latin typeface="Arial"/>
                          <a:cs typeface="Arial"/>
                        </a:rPr>
                        <a:t>375</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885"/>
                        </a:spcBef>
                      </a:pPr>
                      <a:r>
                        <a:rPr sz="2000" dirty="0">
                          <a:latin typeface="Arial"/>
                          <a:cs typeface="Arial"/>
                        </a:rPr>
                        <a:t>103</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885"/>
                        </a:spcBef>
                      </a:pPr>
                      <a:r>
                        <a:rPr sz="2000" dirty="0">
                          <a:latin typeface="Arial"/>
                          <a:cs typeface="Arial"/>
                        </a:rPr>
                        <a:t>31</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30"/>
                        </a:lnSpc>
                        <a:spcBef>
                          <a:spcPts val="885"/>
                        </a:spcBef>
                      </a:pPr>
                      <a:r>
                        <a:rPr sz="2000" dirty="0">
                          <a:latin typeface="Arial"/>
                          <a:cs typeface="Arial"/>
                        </a:rPr>
                        <a:t>51</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30"/>
                        </a:lnSpc>
                        <a:spcBef>
                          <a:spcPts val="885"/>
                        </a:spcBef>
                      </a:pPr>
                      <a:r>
                        <a:rPr sz="2000" dirty="0">
                          <a:latin typeface="Arial"/>
                          <a:cs typeface="Arial"/>
                        </a:rPr>
                        <a:t>0</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30"/>
                        </a:lnSpc>
                        <a:spcBef>
                          <a:spcPts val="885"/>
                        </a:spcBef>
                      </a:pPr>
                      <a:r>
                        <a:rPr sz="2000" dirty="0">
                          <a:latin typeface="Arial"/>
                          <a:cs typeface="Arial"/>
                        </a:rPr>
                        <a:t>185</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30"/>
                        </a:lnSpc>
                        <a:spcBef>
                          <a:spcPts val="885"/>
                        </a:spcBef>
                      </a:pPr>
                      <a:r>
                        <a:rPr sz="2000" dirty="0">
                          <a:latin typeface="Arial"/>
                          <a:cs typeface="Arial"/>
                        </a:rPr>
                        <a:t>23</a:t>
                      </a:r>
                      <a:endParaRPr sz="2000">
                        <a:latin typeface="Arial"/>
                        <a:cs typeface="Arial"/>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13308">
                <a:tc>
                  <a:txBody>
                    <a:bodyPr/>
                    <a:lstStyle/>
                    <a:p>
                      <a:pPr marL="8255">
                        <a:lnSpc>
                          <a:spcPts val="2330"/>
                        </a:lnSpc>
                        <a:spcBef>
                          <a:spcPts val="35"/>
                        </a:spcBef>
                      </a:pPr>
                      <a:r>
                        <a:rPr lang="kk-KZ" sz="2000" spc="-5" dirty="0">
                          <a:latin typeface="Arial"/>
                          <a:cs typeface="Arial"/>
                        </a:rPr>
                        <a:t>Ақмола облысы</a:t>
                      </a:r>
                      <a:endParaRPr sz="2000" dirty="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35"/>
                        </a:spcBef>
                      </a:pPr>
                      <a:r>
                        <a:rPr sz="2000" dirty="0">
                          <a:latin typeface="Arial"/>
                          <a:cs typeface="Arial"/>
                        </a:rPr>
                        <a:t>941</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35"/>
                        </a:spcBef>
                      </a:pPr>
                      <a:r>
                        <a:rPr sz="2000" dirty="0">
                          <a:latin typeface="Arial"/>
                          <a:cs typeface="Arial"/>
                        </a:rPr>
                        <a:t>443</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35"/>
                        </a:spcBef>
                      </a:pPr>
                      <a:r>
                        <a:rPr sz="2000" dirty="0">
                          <a:latin typeface="Arial"/>
                          <a:cs typeface="Arial"/>
                        </a:rPr>
                        <a:t>177</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30"/>
                        </a:lnSpc>
                        <a:spcBef>
                          <a:spcPts val="35"/>
                        </a:spcBef>
                      </a:pPr>
                      <a:r>
                        <a:rPr sz="2000" dirty="0">
                          <a:latin typeface="Arial"/>
                          <a:cs typeface="Arial"/>
                        </a:rPr>
                        <a:t>96</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30"/>
                        </a:lnSpc>
                        <a:spcBef>
                          <a:spcPts val="35"/>
                        </a:spcBef>
                      </a:pPr>
                      <a:r>
                        <a:rPr sz="2000" dirty="0">
                          <a:latin typeface="Arial"/>
                          <a:cs typeface="Arial"/>
                        </a:rPr>
                        <a:t>38</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30"/>
                        </a:lnSpc>
                        <a:spcBef>
                          <a:spcPts val="35"/>
                        </a:spcBef>
                      </a:pPr>
                      <a:r>
                        <a:rPr sz="2000" dirty="0">
                          <a:latin typeface="Arial"/>
                          <a:cs typeface="Arial"/>
                        </a:rPr>
                        <a:t>0</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30"/>
                        </a:lnSpc>
                        <a:spcBef>
                          <a:spcPts val="35"/>
                        </a:spcBef>
                      </a:pPr>
                      <a:r>
                        <a:rPr sz="2000" spc="-50" dirty="0">
                          <a:latin typeface="Arial"/>
                          <a:cs typeface="Arial"/>
                        </a:rPr>
                        <a:t>311</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30"/>
                        </a:lnSpc>
                        <a:spcBef>
                          <a:spcPts val="35"/>
                        </a:spcBef>
                      </a:pPr>
                      <a:r>
                        <a:rPr sz="2000" dirty="0">
                          <a:latin typeface="Arial"/>
                          <a:cs typeface="Arial"/>
                        </a:rPr>
                        <a:t>33</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3"/>
                  </a:ext>
                </a:extLst>
              </a:tr>
              <a:tr h="313181">
                <a:tc>
                  <a:txBody>
                    <a:bodyPr/>
                    <a:lstStyle/>
                    <a:p>
                      <a:pPr marL="8255">
                        <a:lnSpc>
                          <a:spcPts val="2330"/>
                        </a:lnSpc>
                        <a:spcBef>
                          <a:spcPts val="35"/>
                        </a:spcBef>
                      </a:pPr>
                      <a:r>
                        <a:rPr lang="kk-KZ" sz="2000" dirty="0">
                          <a:latin typeface="Arial"/>
                          <a:cs typeface="Arial"/>
                        </a:rPr>
                        <a:t>Ақтөбе облысы</a:t>
                      </a:r>
                      <a:endParaRPr sz="2000" dirty="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30"/>
                        </a:lnSpc>
                        <a:spcBef>
                          <a:spcPts val="35"/>
                        </a:spcBef>
                      </a:pPr>
                      <a:r>
                        <a:rPr sz="2000" dirty="0">
                          <a:latin typeface="Arial"/>
                          <a:cs typeface="Arial"/>
                        </a:rPr>
                        <a:t>1771</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35"/>
                        </a:spcBef>
                      </a:pPr>
                      <a:r>
                        <a:rPr sz="2000" dirty="0">
                          <a:latin typeface="Arial"/>
                          <a:cs typeface="Arial"/>
                        </a:rPr>
                        <a:t>932</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30"/>
                        </a:lnSpc>
                        <a:spcBef>
                          <a:spcPts val="35"/>
                        </a:spcBef>
                      </a:pPr>
                      <a:r>
                        <a:rPr sz="2000" dirty="0">
                          <a:latin typeface="Arial"/>
                          <a:cs typeface="Arial"/>
                        </a:rPr>
                        <a:t>240</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30"/>
                        </a:lnSpc>
                        <a:spcBef>
                          <a:spcPts val="35"/>
                        </a:spcBef>
                      </a:pPr>
                      <a:r>
                        <a:rPr sz="2000" dirty="0">
                          <a:latin typeface="Arial"/>
                          <a:cs typeface="Arial"/>
                        </a:rPr>
                        <a:t>120</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330"/>
                        </a:lnSpc>
                        <a:spcBef>
                          <a:spcPts val="35"/>
                        </a:spcBef>
                      </a:pPr>
                      <a:r>
                        <a:rPr sz="2000" dirty="0">
                          <a:latin typeface="Arial"/>
                          <a:cs typeface="Arial"/>
                        </a:rPr>
                        <a:t>109</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30"/>
                        </a:lnSpc>
                        <a:spcBef>
                          <a:spcPts val="35"/>
                        </a:spcBef>
                      </a:pPr>
                      <a:r>
                        <a:rPr sz="2000" dirty="0">
                          <a:latin typeface="Arial"/>
                          <a:cs typeface="Arial"/>
                        </a:rPr>
                        <a:t>4</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30"/>
                        </a:lnSpc>
                        <a:spcBef>
                          <a:spcPts val="35"/>
                        </a:spcBef>
                      </a:pPr>
                      <a:r>
                        <a:rPr sz="2000" dirty="0">
                          <a:latin typeface="Arial"/>
                          <a:cs typeface="Arial"/>
                        </a:rPr>
                        <a:t>473</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30"/>
                        </a:lnSpc>
                        <a:spcBef>
                          <a:spcPts val="35"/>
                        </a:spcBef>
                      </a:pPr>
                      <a:r>
                        <a:rPr sz="2000" dirty="0">
                          <a:latin typeface="Arial"/>
                          <a:cs typeface="Arial"/>
                        </a:rPr>
                        <a:t>27</a:t>
                      </a:r>
                      <a:endParaRPr sz="20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13309">
                <a:tc>
                  <a:txBody>
                    <a:bodyPr/>
                    <a:lstStyle/>
                    <a:p>
                      <a:pPr marL="8255">
                        <a:lnSpc>
                          <a:spcPts val="2325"/>
                        </a:lnSpc>
                        <a:spcBef>
                          <a:spcPts val="40"/>
                        </a:spcBef>
                      </a:pPr>
                      <a:r>
                        <a:rPr lang="kk-KZ" sz="2000" spc="-5" dirty="0">
                          <a:latin typeface="Arial"/>
                          <a:cs typeface="Arial"/>
                        </a:rPr>
                        <a:t>Алматы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spc="-35" dirty="0">
                          <a:latin typeface="Arial"/>
                          <a:cs typeface="Arial"/>
                        </a:rPr>
                        <a:t>1155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721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spc="-50" dirty="0">
                          <a:latin typeface="Arial"/>
                          <a:cs typeface="Arial"/>
                        </a:rPr>
                        <a:t>115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38</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27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185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16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0000"/>
                    </a:solidFill>
                  </a:tcPr>
                </a:tc>
                <a:extLst>
                  <a:ext uri="{0D108BD9-81ED-4DB2-BD59-A6C34878D82A}">
                    <a16:rowId xmlns:a16="http://schemas.microsoft.com/office/drawing/2014/main" val="10005"/>
                  </a:ext>
                </a:extLst>
              </a:tr>
              <a:tr h="313308">
                <a:tc>
                  <a:txBody>
                    <a:bodyPr/>
                    <a:lstStyle/>
                    <a:p>
                      <a:pPr marL="8255">
                        <a:lnSpc>
                          <a:spcPts val="2325"/>
                        </a:lnSpc>
                        <a:spcBef>
                          <a:spcPts val="40"/>
                        </a:spcBef>
                      </a:pPr>
                      <a:r>
                        <a:rPr sz="2000" spc="-10" dirty="0" err="1">
                          <a:latin typeface="Arial"/>
                          <a:cs typeface="Arial"/>
                        </a:rPr>
                        <a:t>Атырау</a:t>
                      </a:r>
                      <a:r>
                        <a:rPr lang="kk-KZ" sz="2000" spc="-10" dirty="0">
                          <a:latin typeface="Arial"/>
                          <a:cs typeface="Arial"/>
                        </a:rPr>
                        <a:t>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spc="-35" dirty="0">
                          <a:latin typeface="Arial"/>
                          <a:cs typeface="Arial"/>
                        </a:rPr>
                        <a:t>1128</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601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216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71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66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353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31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6"/>
                  </a:ext>
                </a:extLst>
              </a:tr>
              <a:tr h="313182">
                <a:tc>
                  <a:txBody>
                    <a:bodyPr/>
                    <a:lstStyle/>
                    <a:p>
                      <a:pPr marL="8255">
                        <a:lnSpc>
                          <a:spcPts val="2325"/>
                        </a:lnSpc>
                        <a:spcBef>
                          <a:spcPts val="40"/>
                        </a:spcBef>
                      </a:pPr>
                      <a:r>
                        <a:rPr lang="kk-KZ" sz="2000" spc="-10" dirty="0">
                          <a:latin typeface="Arial"/>
                          <a:cs typeface="Arial"/>
                        </a:rPr>
                        <a:t>БҚО</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1380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702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270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101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70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442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32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7"/>
                  </a:ext>
                </a:extLst>
              </a:tr>
              <a:tr h="313309">
                <a:tc>
                  <a:txBody>
                    <a:bodyPr/>
                    <a:lstStyle/>
                    <a:p>
                      <a:pPr marL="8255">
                        <a:lnSpc>
                          <a:spcPts val="2325"/>
                        </a:lnSpc>
                        <a:spcBef>
                          <a:spcPts val="40"/>
                        </a:spcBef>
                      </a:pPr>
                      <a:r>
                        <a:rPr sz="2000" dirty="0" err="1">
                          <a:latin typeface="Arial"/>
                          <a:cs typeface="Arial"/>
                        </a:rPr>
                        <a:t>Жамбыл</a:t>
                      </a:r>
                      <a:r>
                        <a:rPr lang="kk-KZ" sz="2000" dirty="0">
                          <a:latin typeface="Arial"/>
                          <a:cs typeface="Arial"/>
                        </a:rPr>
                        <a:t> </a:t>
                      </a:r>
                      <a:r>
                        <a:rPr sz="2000" spc="-15" dirty="0" err="1">
                          <a:latin typeface="Arial"/>
                          <a:cs typeface="Arial"/>
                        </a:rPr>
                        <a:t>обл</a:t>
                      </a:r>
                      <a:r>
                        <a:rPr lang="kk-KZ" sz="2000" spc="-15" dirty="0">
                          <a:latin typeface="Arial"/>
                          <a:cs typeface="Arial"/>
                        </a:rPr>
                        <a:t>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2359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spc="-35" dirty="0">
                          <a:latin typeface="Arial"/>
                          <a:cs typeface="Arial"/>
                        </a:rPr>
                        <a:t>1143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437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208</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325"/>
                        </a:lnSpc>
                        <a:spcBef>
                          <a:spcPts val="40"/>
                        </a:spcBef>
                      </a:pPr>
                      <a:r>
                        <a:rPr sz="2000" dirty="0">
                          <a:latin typeface="Arial"/>
                          <a:cs typeface="Arial"/>
                        </a:rPr>
                        <a:t>173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4</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822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35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8"/>
                  </a:ext>
                </a:extLst>
              </a:tr>
              <a:tr h="313181">
                <a:tc>
                  <a:txBody>
                    <a:bodyPr/>
                    <a:lstStyle/>
                    <a:p>
                      <a:pPr marL="8255">
                        <a:lnSpc>
                          <a:spcPts val="2325"/>
                        </a:lnSpc>
                        <a:spcBef>
                          <a:spcPts val="40"/>
                        </a:spcBef>
                      </a:pPr>
                      <a:r>
                        <a:rPr sz="2000" spc="-20" dirty="0" err="1">
                          <a:latin typeface="Arial"/>
                          <a:cs typeface="Arial"/>
                        </a:rPr>
                        <a:t>Жетісу</a:t>
                      </a:r>
                      <a:r>
                        <a:rPr lang="kk-KZ" sz="2000" spc="-20" dirty="0">
                          <a:latin typeface="Arial"/>
                          <a:cs typeface="Arial"/>
                        </a:rPr>
                        <a:t>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957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493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109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32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40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183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19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0000"/>
                    </a:solidFill>
                  </a:tcPr>
                </a:tc>
                <a:extLst>
                  <a:ext uri="{0D108BD9-81ED-4DB2-BD59-A6C34878D82A}">
                    <a16:rowId xmlns:a16="http://schemas.microsoft.com/office/drawing/2014/main" val="10009"/>
                  </a:ext>
                </a:extLst>
              </a:tr>
              <a:tr h="313309">
                <a:tc>
                  <a:txBody>
                    <a:bodyPr/>
                    <a:lstStyle/>
                    <a:p>
                      <a:pPr marL="8255">
                        <a:lnSpc>
                          <a:spcPts val="2325"/>
                        </a:lnSpc>
                        <a:spcBef>
                          <a:spcPts val="40"/>
                        </a:spcBef>
                      </a:pPr>
                      <a:r>
                        <a:rPr lang="kk-KZ" sz="2000" spc="-5" dirty="0">
                          <a:latin typeface="Arial"/>
                          <a:cs typeface="Arial"/>
                        </a:rPr>
                        <a:t>Қарағанды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2006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955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279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spc="-50" dirty="0">
                          <a:latin typeface="Arial"/>
                          <a:cs typeface="Arial"/>
                        </a:rPr>
                        <a:t>118</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96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499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25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13309">
                <a:tc>
                  <a:txBody>
                    <a:bodyPr/>
                    <a:lstStyle/>
                    <a:p>
                      <a:pPr marL="8255">
                        <a:lnSpc>
                          <a:spcPts val="2325"/>
                        </a:lnSpc>
                        <a:spcBef>
                          <a:spcPts val="40"/>
                        </a:spcBef>
                      </a:pPr>
                      <a:r>
                        <a:rPr lang="kk-KZ" sz="2000" dirty="0">
                          <a:latin typeface="Arial"/>
                          <a:cs typeface="Arial"/>
                        </a:rPr>
                        <a:t>Қостанай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spc="-35" dirty="0">
                          <a:latin typeface="Arial"/>
                          <a:cs typeface="Arial"/>
                        </a:rPr>
                        <a:t>1122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484</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199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84</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52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337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30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313181">
                <a:tc>
                  <a:txBody>
                    <a:bodyPr/>
                    <a:lstStyle/>
                    <a:p>
                      <a:pPr marL="8255">
                        <a:lnSpc>
                          <a:spcPts val="2325"/>
                        </a:lnSpc>
                        <a:spcBef>
                          <a:spcPts val="40"/>
                        </a:spcBef>
                      </a:pPr>
                      <a:r>
                        <a:rPr lang="kk-KZ" sz="2000" spc="-5" dirty="0">
                          <a:latin typeface="Arial"/>
                          <a:cs typeface="Arial"/>
                        </a:rPr>
                        <a:t>Қызылорда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1277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670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189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122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50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362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28</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313309">
                <a:tc>
                  <a:txBody>
                    <a:bodyPr/>
                    <a:lstStyle/>
                    <a:p>
                      <a:pPr marL="8255">
                        <a:lnSpc>
                          <a:spcPts val="2325"/>
                        </a:lnSpc>
                        <a:spcBef>
                          <a:spcPts val="40"/>
                        </a:spcBef>
                      </a:pPr>
                      <a:r>
                        <a:rPr lang="kk-KZ" sz="2000" spc="-5" dirty="0">
                          <a:latin typeface="Arial"/>
                          <a:cs typeface="Arial"/>
                        </a:rPr>
                        <a:t>Маңғыстау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spc="-35" dirty="0">
                          <a:latin typeface="Arial"/>
                          <a:cs typeface="Arial"/>
                        </a:rPr>
                        <a:t>1102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656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120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50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33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4</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207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19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0000"/>
                    </a:solidFill>
                  </a:tcPr>
                </a:tc>
                <a:extLst>
                  <a:ext uri="{0D108BD9-81ED-4DB2-BD59-A6C34878D82A}">
                    <a16:rowId xmlns:a16="http://schemas.microsoft.com/office/drawing/2014/main" val="10013"/>
                  </a:ext>
                </a:extLst>
              </a:tr>
              <a:tr h="313181">
                <a:tc>
                  <a:txBody>
                    <a:bodyPr/>
                    <a:lstStyle/>
                    <a:p>
                      <a:pPr marL="8255">
                        <a:lnSpc>
                          <a:spcPts val="2325"/>
                        </a:lnSpc>
                        <a:spcBef>
                          <a:spcPts val="40"/>
                        </a:spcBef>
                      </a:pPr>
                      <a:r>
                        <a:rPr sz="2000" spc="-5" dirty="0" err="1">
                          <a:latin typeface="Arial"/>
                          <a:cs typeface="Arial"/>
                        </a:rPr>
                        <a:t>Павлодар</a:t>
                      </a:r>
                      <a:r>
                        <a:rPr lang="kk-KZ" sz="2000" spc="-5" dirty="0">
                          <a:latin typeface="Arial"/>
                          <a:cs typeface="Arial"/>
                        </a:rPr>
                        <a:t>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1279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595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209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101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55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366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29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313309">
                <a:tc>
                  <a:txBody>
                    <a:bodyPr/>
                    <a:lstStyle/>
                    <a:p>
                      <a:pPr marL="8255">
                        <a:lnSpc>
                          <a:spcPts val="2325"/>
                        </a:lnSpc>
                        <a:spcBef>
                          <a:spcPts val="40"/>
                        </a:spcBef>
                      </a:pPr>
                      <a:r>
                        <a:rPr sz="2000" spc="-10" dirty="0">
                          <a:latin typeface="Arial"/>
                          <a:cs typeface="Arial"/>
                        </a:rPr>
                        <a:t>С</a:t>
                      </a:r>
                      <a:r>
                        <a:rPr lang="kk-KZ" sz="2000" spc="-10" dirty="0">
                          <a:latin typeface="Arial"/>
                          <a:cs typeface="Arial"/>
                        </a:rPr>
                        <a:t>Қ</a:t>
                      </a:r>
                      <a:r>
                        <a:rPr sz="2000" spc="-10" dirty="0">
                          <a:latin typeface="Arial"/>
                          <a:cs typeface="Arial"/>
                        </a:rPr>
                        <a:t>О</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699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329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89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40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16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145</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21</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313181">
                <a:tc>
                  <a:txBody>
                    <a:bodyPr/>
                    <a:lstStyle/>
                    <a:p>
                      <a:pPr marL="8255">
                        <a:lnSpc>
                          <a:spcPts val="2325"/>
                        </a:lnSpc>
                        <a:spcBef>
                          <a:spcPts val="40"/>
                        </a:spcBef>
                      </a:pPr>
                      <a:r>
                        <a:rPr lang="kk-KZ" sz="2000" spc="-10" dirty="0">
                          <a:latin typeface="Arial"/>
                          <a:cs typeface="Arial"/>
                        </a:rPr>
                        <a:t>Түркістан облысы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2523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1453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40"/>
                        </a:spcBef>
                      </a:pPr>
                      <a:r>
                        <a:rPr sz="2000" dirty="0">
                          <a:latin typeface="Arial"/>
                          <a:cs typeface="Arial"/>
                        </a:rPr>
                        <a:t>254</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dirty="0">
                          <a:latin typeface="Arial"/>
                          <a:cs typeface="Arial"/>
                        </a:rPr>
                        <a:t>134</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40"/>
                        </a:spcBef>
                      </a:pPr>
                      <a:r>
                        <a:rPr sz="2000" spc="-50" dirty="0">
                          <a:latin typeface="Arial"/>
                          <a:cs typeface="Arial"/>
                        </a:rPr>
                        <a:t>113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40"/>
                        </a:spcBef>
                      </a:pPr>
                      <a:r>
                        <a:rPr sz="2000" dirty="0">
                          <a:latin typeface="Arial"/>
                          <a:cs typeface="Arial"/>
                        </a:rPr>
                        <a:t>16</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40"/>
                        </a:spcBef>
                      </a:pPr>
                      <a:r>
                        <a:rPr sz="2000" dirty="0">
                          <a:latin typeface="Arial"/>
                          <a:cs typeface="Arial"/>
                        </a:rPr>
                        <a:t>517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40"/>
                        </a:spcBef>
                      </a:pPr>
                      <a:r>
                        <a:rPr sz="2000" dirty="0">
                          <a:latin typeface="Arial"/>
                          <a:cs typeface="Arial"/>
                        </a:rPr>
                        <a:t>20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0000"/>
                    </a:solidFill>
                  </a:tcPr>
                </a:tc>
                <a:extLst>
                  <a:ext uri="{0D108BD9-81ED-4DB2-BD59-A6C34878D82A}">
                    <a16:rowId xmlns:a16="http://schemas.microsoft.com/office/drawing/2014/main" val="10016"/>
                  </a:ext>
                </a:extLst>
              </a:tr>
              <a:tr h="313309">
                <a:tc>
                  <a:txBody>
                    <a:bodyPr/>
                    <a:lstStyle/>
                    <a:p>
                      <a:pPr marL="8255">
                        <a:lnSpc>
                          <a:spcPts val="2320"/>
                        </a:lnSpc>
                        <a:spcBef>
                          <a:spcPts val="45"/>
                        </a:spcBef>
                      </a:pPr>
                      <a:r>
                        <a:rPr sz="2000" spc="-15" dirty="0" err="1">
                          <a:latin typeface="Arial"/>
                          <a:cs typeface="Arial"/>
                        </a:rPr>
                        <a:t>Ұлытау</a:t>
                      </a:r>
                      <a:r>
                        <a:rPr lang="kk-KZ" sz="2000" spc="-15" dirty="0">
                          <a:latin typeface="Arial"/>
                          <a:cs typeface="Arial"/>
                        </a:rPr>
                        <a:t> облысы</a:t>
                      </a:r>
                      <a:endParaRPr sz="2000" dirty="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5"/>
                        </a:spcBef>
                      </a:pPr>
                      <a:r>
                        <a:rPr sz="2000" dirty="0">
                          <a:latin typeface="Arial"/>
                          <a:cs typeface="Arial"/>
                        </a:rPr>
                        <a:t>319</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5"/>
                        </a:spcBef>
                      </a:pPr>
                      <a:r>
                        <a:rPr sz="2000" dirty="0">
                          <a:latin typeface="Arial"/>
                          <a:cs typeface="Arial"/>
                        </a:rPr>
                        <a:t>149</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0"/>
                        </a:lnSpc>
                        <a:spcBef>
                          <a:spcPts val="45"/>
                        </a:spcBef>
                      </a:pPr>
                      <a:r>
                        <a:rPr sz="2000" dirty="0">
                          <a:latin typeface="Arial"/>
                          <a:cs typeface="Arial"/>
                        </a:rPr>
                        <a:t>56</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0"/>
                        </a:lnSpc>
                        <a:spcBef>
                          <a:spcPts val="45"/>
                        </a:spcBef>
                      </a:pPr>
                      <a:r>
                        <a:rPr sz="2000" dirty="0">
                          <a:latin typeface="Arial"/>
                          <a:cs typeface="Arial"/>
                        </a:rPr>
                        <a:t>23</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890" algn="ctr">
                        <a:lnSpc>
                          <a:spcPts val="2320"/>
                        </a:lnSpc>
                        <a:spcBef>
                          <a:spcPts val="45"/>
                        </a:spcBef>
                      </a:pPr>
                      <a:r>
                        <a:rPr sz="2000" spc="-145" dirty="0">
                          <a:latin typeface="Arial"/>
                          <a:cs typeface="Arial"/>
                        </a:rPr>
                        <a:t>11</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0"/>
                        </a:lnSpc>
                        <a:spcBef>
                          <a:spcPts val="45"/>
                        </a:spcBef>
                      </a:pPr>
                      <a:r>
                        <a:rPr sz="2000" dirty="0">
                          <a:latin typeface="Arial"/>
                          <a:cs typeface="Arial"/>
                        </a:rPr>
                        <a:t>0</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2320"/>
                        </a:lnSpc>
                        <a:spcBef>
                          <a:spcPts val="45"/>
                        </a:spcBef>
                      </a:pPr>
                      <a:r>
                        <a:rPr sz="2000" dirty="0">
                          <a:latin typeface="Arial"/>
                          <a:cs typeface="Arial"/>
                        </a:rPr>
                        <a:t>90</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0"/>
                        </a:lnSpc>
                        <a:spcBef>
                          <a:spcPts val="45"/>
                        </a:spcBef>
                      </a:pPr>
                      <a:r>
                        <a:rPr sz="2000" dirty="0">
                          <a:latin typeface="Arial"/>
                          <a:cs typeface="Arial"/>
                        </a:rPr>
                        <a:t>28</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411225">
                <a:tc>
                  <a:txBody>
                    <a:bodyPr/>
                    <a:lstStyle/>
                    <a:p>
                      <a:pPr marL="8255">
                        <a:lnSpc>
                          <a:spcPts val="2325"/>
                        </a:lnSpc>
                        <a:spcBef>
                          <a:spcPts val="815"/>
                        </a:spcBef>
                      </a:pPr>
                      <a:r>
                        <a:rPr lang="kk-KZ" sz="2000" spc="-10" dirty="0">
                          <a:latin typeface="Arial"/>
                          <a:cs typeface="Arial"/>
                        </a:rPr>
                        <a:t>ШҚО</a:t>
                      </a:r>
                      <a:endParaRPr sz="2000" dirty="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815"/>
                        </a:spcBef>
                      </a:pPr>
                      <a:r>
                        <a:rPr sz="2000" dirty="0">
                          <a:latin typeface="Arial"/>
                          <a:cs typeface="Arial"/>
                        </a:rPr>
                        <a:t>1081</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815"/>
                        </a:spcBef>
                      </a:pPr>
                      <a:r>
                        <a:rPr sz="2000" dirty="0">
                          <a:latin typeface="Arial"/>
                          <a:cs typeface="Arial"/>
                        </a:rPr>
                        <a:t>476</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5"/>
                        </a:lnSpc>
                        <a:spcBef>
                          <a:spcPts val="815"/>
                        </a:spcBef>
                      </a:pPr>
                      <a:r>
                        <a:rPr sz="2000" dirty="0">
                          <a:latin typeface="Arial"/>
                          <a:cs typeface="Arial"/>
                        </a:rPr>
                        <a:t>182</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5"/>
                        </a:lnSpc>
                        <a:spcBef>
                          <a:spcPts val="815"/>
                        </a:spcBef>
                      </a:pPr>
                      <a:r>
                        <a:rPr sz="2000" dirty="0">
                          <a:latin typeface="Arial"/>
                          <a:cs typeface="Arial"/>
                        </a:rPr>
                        <a:t>84</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815"/>
                        </a:spcBef>
                      </a:pPr>
                      <a:r>
                        <a:rPr sz="2000" dirty="0">
                          <a:latin typeface="Arial"/>
                          <a:cs typeface="Arial"/>
                        </a:rPr>
                        <a:t>54</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5"/>
                        </a:lnSpc>
                        <a:spcBef>
                          <a:spcPts val="815"/>
                        </a:spcBef>
                      </a:pPr>
                      <a:r>
                        <a:rPr sz="2000" dirty="0">
                          <a:latin typeface="Arial"/>
                          <a:cs typeface="Arial"/>
                        </a:rPr>
                        <a:t>0</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5"/>
                        </a:lnSpc>
                        <a:spcBef>
                          <a:spcPts val="815"/>
                        </a:spcBef>
                      </a:pPr>
                      <a:r>
                        <a:rPr sz="2000" dirty="0">
                          <a:latin typeface="Arial"/>
                          <a:cs typeface="Arial"/>
                        </a:rPr>
                        <a:t>320</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5"/>
                        </a:lnSpc>
                        <a:spcBef>
                          <a:spcPts val="815"/>
                        </a:spcBef>
                      </a:pPr>
                      <a:r>
                        <a:rPr sz="2000" dirty="0">
                          <a:latin typeface="Arial"/>
                          <a:cs typeface="Arial"/>
                        </a:rPr>
                        <a:t>30</a:t>
                      </a:r>
                      <a:endParaRPr sz="20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8"/>
                  </a:ext>
                </a:extLst>
              </a:tr>
              <a:tr h="313181">
                <a:tc>
                  <a:txBody>
                    <a:bodyPr/>
                    <a:lstStyle/>
                    <a:p>
                      <a:pPr marL="8255">
                        <a:lnSpc>
                          <a:spcPts val="2320"/>
                        </a:lnSpc>
                        <a:spcBef>
                          <a:spcPts val="40"/>
                        </a:spcBef>
                      </a:pPr>
                      <a:r>
                        <a:rPr sz="2000" spc="-35" dirty="0" err="1">
                          <a:latin typeface="Arial"/>
                          <a:cs typeface="Arial"/>
                        </a:rPr>
                        <a:t>Астана</a:t>
                      </a:r>
                      <a:r>
                        <a:rPr lang="kk-KZ" sz="2000" spc="-35" dirty="0">
                          <a:latin typeface="Arial"/>
                          <a:cs typeface="Arial"/>
                        </a:rPr>
                        <a:t> қаласы</a:t>
                      </a:r>
                      <a:endParaRPr sz="2000" dirty="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0"/>
                        </a:spcBef>
                      </a:pPr>
                      <a:r>
                        <a:rPr sz="2000" dirty="0">
                          <a:latin typeface="Arial"/>
                          <a:cs typeface="Arial"/>
                        </a:rPr>
                        <a:t>995</a:t>
                      </a: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0"/>
                        </a:spcBef>
                      </a:pPr>
                      <a:r>
                        <a:rPr sz="2000" dirty="0">
                          <a:latin typeface="Arial"/>
                          <a:cs typeface="Arial"/>
                        </a:rPr>
                        <a:t>484</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0"/>
                        </a:spcBef>
                      </a:pPr>
                      <a:r>
                        <a:rPr sz="2000" dirty="0">
                          <a:latin typeface="Arial"/>
                          <a:cs typeface="Arial"/>
                        </a:rPr>
                        <a:t>170</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0"/>
                        </a:lnSpc>
                        <a:spcBef>
                          <a:spcPts val="40"/>
                        </a:spcBef>
                      </a:pPr>
                      <a:r>
                        <a:rPr sz="2000" dirty="0">
                          <a:latin typeface="Arial"/>
                          <a:cs typeface="Arial"/>
                        </a:rPr>
                        <a:t>63</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0"/>
                        </a:lnSpc>
                        <a:spcBef>
                          <a:spcPts val="40"/>
                        </a:spcBef>
                      </a:pPr>
                      <a:r>
                        <a:rPr sz="2000" dirty="0">
                          <a:latin typeface="Arial"/>
                          <a:cs typeface="Arial"/>
                        </a:rPr>
                        <a:t>69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0"/>
                        </a:lnSpc>
                        <a:spcBef>
                          <a:spcPts val="40"/>
                        </a:spcBef>
                      </a:pPr>
                      <a:r>
                        <a:rPr sz="2000" dirty="0">
                          <a:latin typeface="Arial"/>
                          <a:cs typeface="Arial"/>
                        </a:rPr>
                        <a:t>17</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0"/>
                        </a:lnSpc>
                        <a:spcBef>
                          <a:spcPts val="40"/>
                        </a:spcBef>
                      </a:pPr>
                      <a:r>
                        <a:rPr sz="2000" dirty="0">
                          <a:latin typeface="Arial"/>
                          <a:cs typeface="Arial"/>
                        </a:rPr>
                        <a:t>319</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0"/>
                        </a:lnSpc>
                        <a:spcBef>
                          <a:spcPts val="40"/>
                        </a:spcBef>
                      </a:pPr>
                      <a:r>
                        <a:rPr sz="2000" dirty="0">
                          <a:latin typeface="Arial"/>
                          <a:cs typeface="Arial"/>
                        </a:rPr>
                        <a:t>32</a:t>
                      </a:r>
                      <a:endParaRPr sz="20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19"/>
                  </a:ext>
                </a:extLst>
              </a:tr>
              <a:tr h="313309">
                <a:tc>
                  <a:txBody>
                    <a:bodyPr/>
                    <a:lstStyle/>
                    <a:p>
                      <a:pPr marL="8255">
                        <a:lnSpc>
                          <a:spcPts val="2320"/>
                        </a:lnSpc>
                        <a:spcBef>
                          <a:spcPts val="45"/>
                        </a:spcBef>
                      </a:pPr>
                      <a:r>
                        <a:rPr sz="2000" spc="-40" dirty="0" err="1">
                          <a:latin typeface="Arial"/>
                          <a:cs typeface="Arial"/>
                        </a:rPr>
                        <a:t>Алматы</a:t>
                      </a:r>
                      <a:r>
                        <a:rPr lang="kk-KZ" sz="2000" spc="-40" dirty="0">
                          <a:latin typeface="Arial"/>
                          <a:cs typeface="Arial"/>
                        </a:rPr>
                        <a:t> қаласы</a:t>
                      </a:r>
                      <a:endParaRPr sz="2000" dirty="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0"/>
                        </a:lnSpc>
                        <a:spcBef>
                          <a:spcPts val="45"/>
                        </a:spcBef>
                      </a:pPr>
                      <a:r>
                        <a:rPr sz="2000" dirty="0">
                          <a:latin typeface="Arial"/>
                          <a:cs typeface="Arial"/>
                        </a:rPr>
                        <a:t>1432</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5"/>
                        </a:spcBef>
                      </a:pPr>
                      <a:r>
                        <a:rPr sz="2000" dirty="0">
                          <a:latin typeface="Arial"/>
                          <a:cs typeface="Arial"/>
                        </a:rPr>
                        <a:t>715</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0"/>
                        </a:lnSpc>
                        <a:spcBef>
                          <a:spcPts val="45"/>
                        </a:spcBef>
                      </a:pPr>
                      <a:r>
                        <a:rPr sz="2000" dirty="0">
                          <a:latin typeface="Arial"/>
                          <a:cs typeface="Arial"/>
                        </a:rPr>
                        <a:t>74</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0"/>
                        </a:lnSpc>
                        <a:spcBef>
                          <a:spcPts val="45"/>
                        </a:spcBef>
                      </a:pPr>
                      <a:r>
                        <a:rPr sz="2000" dirty="0">
                          <a:latin typeface="Arial"/>
                          <a:cs typeface="Arial"/>
                        </a:rPr>
                        <a:t>45</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0"/>
                        </a:lnSpc>
                        <a:spcBef>
                          <a:spcPts val="45"/>
                        </a:spcBef>
                      </a:pPr>
                      <a:r>
                        <a:rPr sz="2000" dirty="0">
                          <a:latin typeface="Arial"/>
                          <a:cs typeface="Arial"/>
                        </a:rPr>
                        <a:t>49</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0"/>
                        </a:lnSpc>
                        <a:spcBef>
                          <a:spcPts val="45"/>
                        </a:spcBef>
                      </a:pPr>
                      <a:r>
                        <a:rPr sz="2000" dirty="0">
                          <a:latin typeface="Arial"/>
                          <a:cs typeface="Arial"/>
                        </a:rPr>
                        <a:t>5</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0"/>
                        </a:lnSpc>
                        <a:spcBef>
                          <a:spcPts val="45"/>
                        </a:spcBef>
                      </a:pPr>
                      <a:r>
                        <a:rPr sz="2000" dirty="0">
                          <a:latin typeface="Arial"/>
                          <a:cs typeface="Arial"/>
                        </a:rPr>
                        <a:t>173</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0"/>
                        </a:lnSpc>
                        <a:spcBef>
                          <a:spcPts val="45"/>
                        </a:spcBef>
                      </a:pPr>
                      <a:r>
                        <a:rPr sz="2000" dirty="0">
                          <a:latin typeface="Arial"/>
                          <a:cs typeface="Arial"/>
                        </a:rPr>
                        <a:t>12</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0000"/>
                    </a:solidFill>
                  </a:tcPr>
                </a:tc>
                <a:extLst>
                  <a:ext uri="{0D108BD9-81ED-4DB2-BD59-A6C34878D82A}">
                    <a16:rowId xmlns:a16="http://schemas.microsoft.com/office/drawing/2014/main" val="10020"/>
                  </a:ext>
                </a:extLst>
              </a:tr>
              <a:tr h="313232">
                <a:tc>
                  <a:txBody>
                    <a:bodyPr/>
                    <a:lstStyle/>
                    <a:p>
                      <a:pPr marL="8255">
                        <a:lnSpc>
                          <a:spcPts val="2320"/>
                        </a:lnSpc>
                        <a:spcBef>
                          <a:spcPts val="45"/>
                        </a:spcBef>
                      </a:pPr>
                      <a:r>
                        <a:rPr sz="2000" spc="-25" dirty="0" err="1">
                          <a:latin typeface="Arial"/>
                          <a:cs typeface="Arial"/>
                        </a:rPr>
                        <a:t>Шымкент</a:t>
                      </a:r>
                      <a:r>
                        <a:rPr lang="kk-KZ" sz="2000" spc="-25" dirty="0">
                          <a:latin typeface="Arial"/>
                          <a:cs typeface="Arial"/>
                        </a:rPr>
                        <a:t> қаласы</a:t>
                      </a:r>
                      <a:endParaRPr sz="2000" dirty="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0"/>
                        </a:lnSpc>
                        <a:spcBef>
                          <a:spcPts val="45"/>
                        </a:spcBef>
                      </a:pPr>
                      <a:r>
                        <a:rPr sz="2000" dirty="0">
                          <a:latin typeface="Arial"/>
                          <a:cs typeface="Arial"/>
                        </a:rPr>
                        <a:t>1350</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5"/>
                        </a:spcBef>
                      </a:pPr>
                      <a:r>
                        <a:rPr sz="2000" dirty="0">
                          <a:latin typeface="Arial"/>
                          <a:cs typeface="Arial"/>
                        </a:rPr>
                        <a:t>563</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2320"/>
                        </a:lnSpc>
                        <a:spcBef>
                          <a:spcPts val="45"/>
                        </a:spcBef>
                      </a:pPr>
                      <a:r>
                        <a:rPr sz="2000" dirty="0">
                          <a:latin typeface="Arial"/>
                          <a:cs typeface="Arial"/>
                        </a:rPr>
                        <a:t>157</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2320"/>
                        </a:lnSpc>
                        <a:spcBef>
                          <a:spcPts val="45"/>
                        </a:spcBef>
                      </a:pPr>
                      <a:r>
                        <a:rPr sz="2000" dirty="0">
                          <a:latin typeface="Arial"/>
                          <a:cs typeface="Arial"/>
                        </a:rPr>
                        <a:t>91</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0"/>
                        </a:lnSpc>
                        <a:spcBef>
                          <a:spcPts val="45"/>
                        </a:spcBef>
                      </a:pPr>
                      <a:r>
                        <a:rPr sz="2000" dirty="0">
                          <a:latin typeface="Arial"/>
                          <a:cs typeface="Arial"/>
                        </a:rPr>
                        <a:t>85</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ts val="2320"/>
                        </a:lnSpc>
                        <a:spcBef>
                          <a:spcPts val="45"/>
                        </a:spcBef>
                      </a:pPr>
                      <a:r>
                        <a:rPr sz="2000" dirty="0">
                          <a:latin typeface="Arial"/>
                          <a:cs typeface="Arial"/>
                        </a:rPr>
                        <a:t>9</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2320"/>
                        </a:lnSpc>
                        <a:spcBef>
                          <a:spcPts val="45"/>
                        </a:spcBef>
                      </a:pPr>
                      <a:r>
                        <a:rPr sz="2000" dirty="0">
                          <a:latin typeface="Arial"/>
                          <a:cs typeface="Arial"/>
                        </a:rPr>
                        <a:t>342</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a:lnSpc>
                          <a:spcPts val="2320"/>
                        </a:lnSpc>
                        <a:spcBef>
                          <a:spcPts val="45"/>
                        </a:spcBef>
                      </a:pPr>
                      <a:r>
                        <a:rPr sz="2000" dirty="0">
                          <a:latin typeface="Arial"/>
                          <a:cs typeface="Arial"/>
                        </a:rPr>
                        <a:t>25</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1"/>
                  </a:ext>
                </a:extLst>
              </a:tr>
              <a:tr h="313258">
                <a:tc>
                  <a:txBody>
                    <a:bodyPr/>
                    <a:lstStyle/>
                    <a:p>
                      <a:pPr marL="8255">
                        <a:lnSpc>
                          <a:spcPts val="2320"/>
                        </a:lnSpc>
                        <a:spcBef>
                          <a:spcPts val="45"/>
                        </a:spcBef>
                      </a:pPr>
                      <a:r>
                        <a:rPr lang="kk-KZ" sz="2000" b="1" spc="-5" dirty="0">
                          <a:solidFill>
                            <a:srgbClr val="FFFFFF"/>
                          </a:solidFill>
                          <a:latin typeface="Arial"/>
                          <a:cs typeface="Arial"/>
                        </a:rPr>
                        <a:t>ҚР</a:t>
                      </a:r>
                      <a:endParaRPr sz="2000" dirty="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ts val="2320"/>
                        </a:lnSpc>
                        <a:spcBef>
                          <a:spcPts val="45"/>
                        </a:spcBef>
                      </a:pPr>
                      <a:r>
                        <a:rPr sz="2000" b="1" dirty="0">
                          <a:solidFill>
                            <a:srgbClr val="FFFFFF"/>
                          </a:solidFill>
                          <a:latin typeface="Arial"/>
                          <a:cs typeface="Arial"/>
                        </a:rPr>
                        <a:t>25687</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algn="ctr">
                        <a:lnSpc>
                          <a:spcPts val="2320"/>
                        </a:lnSpc>
                        <a:spcBef>
                          <a:spcPts val="45"/>
                        </a:spcBef>
                      </a:pPr>
                      <a:r>
                        <a:rPr sz="2000" b="1" dirty="0">
                          <a:solidFill>
                            <a:srgbClr val="FFFFFF"/>
                          </a:solidFill>
                          <a:latin typeface="Arial"/>
                          <a:cs typeface="Arial"/>
                        </a:rPr>
                        <a:t>12939</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905" algn="ctr">
                        <a:lnSpc>
                          <a:spcPts val="2320"/>
                        </a:lnSpc>
                        <a:spcBef>
                          <a:spcPts val="45"/>
                        </a:spcBef>
                      </a:pPr>
                      <a:r>
                        <a:rPr sz="2000" b="1" dirty="0">
                          <a:solidFill>
                            <a:srgbClr val="FFFFFF"/>
                          </a:solidFill>
                          <a:latin typeface="Arial"/>
                          <a:cs typeface="Arial"/>
                        </a:rPr>
                        <a:t>3645</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635" algn="ctr">
                        <a:lnSpc>
                          <a:spcPts val="2320"/>
                        </a:lnSpc>
                        <a:spcBef>
                          <a:spcPts val="45"/>
                        </a:spcBef>
                      </a:pPr>
                      <a:r>
                        <a:rPr sz="2000" b="1" dirty="0">
                          <a:solidFill>
                            <a:srgbClr val="FFFFFF"/>
                          </a:solidFill>
                          <a:latin typeface="Arial"/>
                          <a:cs typeface="Arial"/>
                        </a:rPr>
                        <a:t>1652</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1270" algn="ctr">
                        <a:lnSpc>
                          <a:spcPts val="2320"/>
                        </a:lnSpc>
                        <a:spcBef>
                          <a:spcPts val="45"/>
                        </a:spcBef>
                      </a:pPr>
                      <a:r>
                        <a:rPr sz="2000" b="1" dirty="0">
                          <a:solidFill>
                            <a:srgbClr val="FFFFFF"/>
                          </a:solidFill>
                          <a:latin typeface="Arial"/>
                          <a:cs typeface="Arial"/>
                        </a:rPr>
                        <a:t>1257</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635" algn="ctr">
                        <a:lnSpc>
                          <a:spcPts val="2320"/>
                        </a:lnSpc>
                        <a:spcBef>
                          <a:spcPts val="45"/>
                        </a:spcBef>
                      </a:pPr>
                      <a:r>
                        <a:rPr sz="2000" b="1" dirty="0">
                          <a:solidFill>
                            <a:srgbClr val="FFFFFF"/>
                          </a:solidFill>
                          <a:latin typeface="Arial"/>
                          <a:cs typeface="Arial"/>
                        </a:rPr>
                        <a:t>77</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2540" algn="ctr">
                        <a:lnSpc>
                          <a:spcPts val="2320"/>
                        </a:lnSpc>
                        <a:spcBef>
                          <a:spcPts val="45"/>
                        </a:spcBef>
                      </a:pPr>
                      <a:r>
                        <a:rPr sz="2000" b="1" dirty="0">
                          <a:solidFill>
                            <a:srgbClr val="FFFFFF"/>
                          </a:solidFill>
                          <a:latin typeface="Arial"/>
                          <a:cs typeface="Arial"/>
                        </a:rPr>
                        <a:t>6631</a:t>
                      </a:r>
                      <a:endParaRPr sz="200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a:txBody>
                    <a:bodyPr/>
                    <a:lstStyle/>
                    <a:p>
                      <a:pPr marL="469265">
                        <a:lnSpc>
                          <a:spcPts val="2320"/>
                        </a:lnSpc>
                        <a:spcBef>
                          <a:spcPts val="45"/>
                        </a:spcBef>
                      </a:pPr>
                      <a:r>
                        <a:rPr sz="2000" b="1" dirty="0">
                          <a:solidFill>
                            <a:srgbClr val="FFFFFF"/>
                          </a:solidFill>
                          <a:latin typeface="Arial"/>
                          <a:cs typeface="Arial"/>
                        </a:rPr>
                        <a:t>26</a:t>
                      </a:r>
                      <a:endParaRPr sz="2000" dirty="0">
                        <a:latin typeface="Arial"/>
                        <a:cs typeface="Aria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extLst>
                  <a:ext uri="{0D108BD9-81ED-4DB2-BD59-A6C34878D82A}">
                    <a16:rowId xmlns:a16="http://schemas.microsoft.com/office/drawing/2014/main" val="10022"/>
                  </a:ext>
                </a:extLst>
              </a:tr>
            </a:tbl>
          </a:graphicData>
        </a:graphic>
      </p:graphicFrame>
      <p:sp>
        <p:nvSpPr>
          <p:cNvPr id="3" name="object 3"/>
          <p:cNvSpPr/>
          <p:nvPr/>
        </p:nvSpPr>
        <p:spPr>
          <a:xfrm>
            <a:off x="8499347" y="739901"/>
            <a:ext cx="125095" cy="47625"/>
          </a:xfrm>
          <a:custGeom>
            <a:avLst/>
            <a:gdLst/>
            <a:ahLst/>
            <a:cxnLst/>
            <a:rect l="l" t="t" r="r" b="b"/>
            <a:pathLst>
              <a:path w="125095" h="47625">
                <a:moveTo>
                  <a:pt x="124968" y="0"/>
                </a:moveTo>
                <a:lnTo>
                  <a:pt x="0" y="0"/>
                </a:lnTo>
                <a:lnTo>
                  <a:pt x="0" y="47244"/>
                </a:lnTo>
                <a:lnTo>
                  <a:pt x="124968" y="47244"/>
                </a:lnTo>
                <a:lnTo>
                  <a:pt x="124968" y="0"/>
                </a:lnTo>
                <a:close/>
              </a:path>
            </a:pathLst>
          </a:custGeom>
          <a:solidFill>
            <a:srgbClr val="0C1D4A"/>
          </a:solidFill>
        </p:spPr>
        <p:txBody>
          <a:bodyPr wrap="square" lIns="0" tIns="0" rIns="0" bIns="0" rtlCol="0"/>
          <a:lstStyle/>
          <a:p>
            <a:endParaRPr/>
          </a:p>
        </p:txBody>
      </p:sp>
      <p:sp>
        <p:nvSpPr>
          <p:cNvPr id="4" name="object 4"/>
          <p:cNvSpPr txBox="1">
            <a:spLocks noGrp="1"/>
          </p:cNvSpPr>
          <p:nvPr>
            <p:ph type="title"/>
          </p:nvPr>
        </p:nvSpPr>
        <p:spPr>
          <a:xfrm>
            <a:off x="1828800" y="221360"/>
            <a:ext cx="15673069" cy="566822"/>
          </a:xfrm>
          <a:prstGeom prst="rect">
            <a:avLst/>
          </a:prstGeom>
        </p:spPr>
        <p:txBody>
          <a:bodyPr vert="horz" wrap="square" lIns="0" tIns="12700" rIns="0" bIns="0" rtlCol="0">
            <a:spAutoFit/>
          </a:bodyPr>
          <a:lstStyle/>
          <a:p>
            <a:pPr marL="12700">
              <a:lnSpc>
                <a:spcPct val="100000"/>
              </a:lnSpc>
              <a:spcBef>
                <a:spcPts val="100"/>
              </a:spcBef>
            </a:pPr>
            <a:r>
              <a:rPr lang="ru-RU" sz="3600" u="heavy" dirty="0" smtClean="0">
                <a:uFill>
                  <a:solidFill>
                    <a:srgbClr val="001F5F"/>
                  </a:solidFill>
                </a:uFill>
              </a:rPr>
              <a:t>ОБЛЫСТАР БОЙЫНША </a:t>
            </a:r>
            <a:r>
              <a:rPr lang="ru-RU" sz="3600" u="heavy" dirty="0" smtClean="0">
                <a:solidFill>
                  <a:srgbClr val="002060"/>
                </a:solidFill>
                <a:uFill>
                  <a:solidFill>
                    <a:srgbClr val="001F5F"/>
                  </a:solidFill>
                </a:uFill>
              </a:rPr>
              <a:t>ҚББҰ </a:t>
            </a:r>
            <a:r>
              <a:rPr lang="ru-RU" sz="3600" u="heavy" dirty="0" smtClean="0">
                <a:uFill>
                  <a:solidFill>
                    <a:srgbClr val="001F5F"/>
                  </a:solidFill>
                </a:uFill>
              </a:rPr>
              <a:t>ПЕДАГОГТЕРІ ТУРАЛЫ МӘЛІМЕТ</a:t>
            </a:r>
            <a:endParaRPr sz="3600" dirty="0"/>
          </a:p>
        </p:txBody>
      </p:sp>
      <p:grpSp>
        <p:nvGrpSpPr>
          <p:cNvPr id="5" name="object 5"/>
          <p:cNvGrpSpPr/>
          <p:nvPr/>
        </p:nvGrpSpPr>
        <p:grpSpPr>
          <a:xfrm>
            <a:off x="14090650" y="9632950"/>
            <a:ext cx="1384300" cy="406400"/>
            <a:chOff x="14090650" y="9632950"/>
            <a:chExt cx="1384300" cy="406400"/>
          </a:xfrm>
        </p:grpSpPr>
        <p:sp>
          <p:nvSpPr>
            <p:cNvPr id="6" name="object 6"/>
            <p:cNvSpPr/>
            <p:nvPr/>
          </p:nvSpPr>
          <p:spPr>
            <a:xfrm>
              <a:off x="14097000" y="9639300"/>
              <a:ext cx="1371600" cy="381000"/>
            </a:xfrm>
            <a:custGeom>
              <a:avLst/>
              <a:gdLst/>
              <a:ahLst/>
              <a:cxnLst/>
              <a:rect l="l" t="t" r="r" b="b"/>
              <a:pathLst>
                <a:path w="1371600" h="381000">
                  <a:moveTo>
                    <a:pt x="1371600" y="0"/>
                  </a:moveTo>
                  <a:lnTo>
                    <a:pt x="0" y="0"/>
                  </a:lnTo>
                  <a:lnTo>
                    <a:pt x="0" y="381000"/>
                  </a:lnTo>
                  <a:lnTo>
                    <a:pt x="1371600" y="381000"/>
                  </a:lnTo>
                  <a:lnTo>
                    <a:pt x="1371600" y="0"/>
                  </a:lnTo>
                  <a:close/>
                </a:path>
              </a:pathLst>
            </a:custGeom>
            <a:solidFill>
              <a:srgbClr val="FF0000"/>
            </a:solidFill>
          </p:spPr>
          <p:txBody>
            <a:bodyPr wrap="square" lIns="0" tIns="0" rIns="0" bIns="0" rtlCol="0"/>
            <a:lstStyle/>
            <a:p>
              <a:endParaRPr/>
            </a:p>
          </p:txBody>
        </p:sp>
        <p:sp>
          <p:nvSpPr>
            <p:cNvPr id="7" name="object 7"/>
            <p:cNvSpPr/>
            <p:nvPr/>
          </p:nvSpPr>
          <p:spPr>
            <a:xfrm>
              <a:off x="14097000" y="9632950"/>
              <a:ext cx="1371600" cy="406400"/>
            </a:xfrm>
            <a:custGeom>
              <a:avLst/>
              <a:gdLst/>
              <a:ahLst/>
              <a:cxnLst/>
              <a:rect l="l" t="t" r="r" b="b"/>
              <a:pathLst>
                <a:path w="1371600" h="406400">
                  <a:moveTo>
                    <a:pt x="0" y="0"/>
                  </a:moveTo>
                  <a:lnTo>
                    <a:pt x="0" y="406400"/>
                  </a:lnTo>
                </a:path>
                <a:path w="1371600" h="406400">
                  <a:moveTo>
                    <a:pt x="1371600" y="0"/>
                  </a:moveTo>
                  <a:lnTo>
                    <a:pt x="1371600" y="406400"/>
                  </a:lnTo>
                </a:path>
              </a:pathLst>
            </a:custGeom>
            <a:ln w="12700">
              <a:solidFill>
                <a:srgbClr val="FFFFFF"/>
              </a:solidFill>
            </a:ln>
          </p:spPr>
          <p:txBody>
            <a:bodyPr wrap="square" lIns="0" tIns="0" rIns="0" bIns="0" rtlCol="0"/>
            <a:lstStyle/>
            <a:p>
              <a:endParaRPr/>
            </a:p>
          </p:txBody>
        </p:sp>
        <p:sp>
          <p:nvSpPr>
            <p:cNvPr id="8" name="object 8"/>
            <p:cNvSpPr/>
            <p:nvPr/>
          </p:nvSpPr>
          <p:spPr>
            <a:xfrm>
              <a:off x="14090650" y="9632950"/>
              <a:ext cx="1384300" cy="12700"/>
            </a:xfrm>
            <a:custGeom>
              <a:avLst/>
              <a:gdLst/>
              <a:ahLst/>
              <a:cxnLst/>
              <a:rect l="l" t="t" r="r" b="b"/>
              <a:pathLst>
                <a:path w="1384300" h="12700">
                  <a:moveTo>
                    <a:pt x="0" y="12700"/>
                  </a:moveTo>
                  <a:lnTo>
                    <a:pt x="1384300" y="12700"/>
                  </a:lnTo>
                  <a:lnTo>
                    <a:pt x="1384300" y="0"/>
                  </a:lnTo>
                  <a:lnTo>
                    <a:pt x="0" y="0"/>
                  </a:lnTo>
                  <a:lnTo>
                    <a:pt x="0" y="12700"/>
                  </a:lnTo>
                  <a:close/>
                </a:path>
              </a:pathLst>
            </a:custGeom>
            <a:solidFill>
              <a:srgbClr val="FFFFFF"/>
            </a:solidFill>
          </p:spPr>
          <p:txBody>
            <a:bodyPr wrap="square" lIns="0" tIns="0" rIns="0" bIns="0" rtlCol="0"/>
            <a:lstStyle/>
            <a:p>
              <a:endParaRPr/>
            </a:p>
          </p:txBody>
        </p:sp>
        <p:sp>
          <p:nvSpPr>
            <p:cNvPr id="9" name="object 9"/>
            <p:cNvSpPr/>
            <p:nvPr/>
          </p:nvSpPr>
          <p:spPr>
            <a:xfrm>
              <a:off x="14090650" y="10020300"/>
              <a:ext cx="1384300" cy="0"/>
            </a:xfrm>
            <a:custGeom>
              <a:avLst/>
              <a:gdLst/>
              <a:ahLst/>
              <a:cxnLst/>
              <a:rect l="l" t="t" r="r" b="b"/>
              <a:pathLst>
                <a:path w="1384300">
                  <a:moveTo>
                    <a:pt x="0" y="0"/>
                  </a:moveTo>
                  <a:lnTo>
                    <a:pt x="1384300" y="0"/>
                  </a:lnTo>
                </a:path>
              </a:pathLst>
            </a:custGeom>
            <a:ln w="38100">
              <a:solidFill>
                <a:srgbClr val="FFFFFF"/>
              </a:solidFill>
            </a:ln>
          </p:spPr>
          <p:txBody>
            <a:bodyPr wrap="square" lIns="0" tIns="0" rIns="0" bIns="0" rtlCol="0"/>
            <a:lstStyle/>
            <a:p>
              <a:endParaRPr/>
            </a:p>
          </p:txBody>
        </p:sp>
      </p:grpSp>
      <p:sp>
        <p:nvSpPr>
          <p:cNvPr id="10" name="object 10"/>
          <p:cNvSpPr txBox="1"/>
          <p:nvPr/>
        </p:nvSpPr>
        <p:spPr>
          <a:xfrm>
            <a:off x="14103350" y="9658604"/>
            <a:ext cx="1358900" cy="299720"/>
          </a:xfrm>
          <a:prstGeom prst="rect">
            <a:avLst/>
          </a:prstGeom>
        </p:spPr>
        <p:txBody>
          <a:bodyPr vert="horz" wrap="square" lIns="0" tIns="12700" rIns="0" bIns="0" rtlCol="0">
            <a:spAutoFit/>
          </a:bodyPr>
          <a:lstStyle/>
          <a:p>
            <a:pPr marL="85725">
              <a:lnSpc>
                <a:spcPct val="100000"/>
              </a:lnSpc>
              <a:spcBef>
                <a:spcPts val="100"/>
              </a:spcBef>
            </a:pPr>
            <a:r>
              <a:rPr sz="1800" b="1" spc="-35" dirty="0">
                <a:solidFill>
                  <a:srgbClr val="FFFFFF"/>
                </a:solidFill>
                <a:latin typeface="Calibri"/>
                <a:cs typeface="Calibri"/>
              </a:rPr>
              <a:t> </a:t>
            </a:r>
            <a:r>
              <a:rPr sz="1800" b="1" spc="-5" dirty="0">
                <a:solidFill>
                  <a:srgbClr val="FFFFFF"/>
                </a:solidFill>
                <a:latin typeface="Calibri"/>
                <a:cs typeface="Calibri"/>
              </a:rPr>
              <a:t>-20%</a:t>
            </a:r>
            <a:r>
              <a:rPr lang="kk-KZ" sz="1800" b="1" spc="-5" dirty="0">
                <a:solidFill>
                  <a:srgbClr val="FFFFFF"/>
                </a:solidFill>
                <a:latin typeface="Calibri"/>
                <a:cs typeface="Calibri"/>
              </a:rPr>
              <a:t> төмен</a:t>
            </a:r>
            <a:endParaRPr sz="1800" dirty="0">
              <a:latin typeface="Calibri"/>
              <a:cs typeface="Calibri"/>
            </a:endParaRPr>
          </a:p>
        </p:txBody>
      </p:sp>
      <p:grpSp>
        <p:nvGrpSpPr>
          <p:cNvPr id="11" name="object 11"/>
          <p:cNvGrpSpPr/>
          <p:nvPr/>
        </p:nvGrpSpPr>
        <p:grpSpPr>
          <a:xfrm>
            <a:off x="15767050" y="9632950"/>
            <a:ext cx="1460500" cy="406400"/>
            <a:chOff x="15767050" y="9632950"/>
            <a:chExt cx="1460500" cy="406400"/>
          </a:xfrm>
        </p:grpSpPr>
        <p:sp>
          <p:nvSpPr>
            <p:cNvPr id="12" name="object 12"/>
            <p:cNvSpPr/>
            <p:nvPr/>
          </p:nvSpPr>
          <p:spPr>
            <a:xfrm>
              <a:off x="15773400" y="9639300"/>
              <a:ext cx="1447800" cy="381000"/>
            </a:xfrm>
            <a:custGeom>
              <a:avLst/>
              <a:gdLst/>
              <a:ahLst/>
              <a:cxnLst/>
              <a:rect l="l" t="t" r="r" b="b"/>
              <a:pathLst>
                <a:path w="1447800" h="381000">
                  <a:moveTo>
                    <a:pt x="1447800" y="0"/>
                  </a:moveTo>
                  <a:lnTo>
                    <a:pt x="0" y="0"/>
                  </a:lnTo>
                  <a:lnTo>
                    <a:pt x="0" y="381000"/>
                  </a:lnTo>
                  <a:lnTo>
                    <a:pt x="1447800" y="381000"/>
                  </a:lnTo>
                  <a:lnTo>
                    <a:pt x="1447800" y="0"/>
                  </a:lnTo>
                  <a:close/>
                </a:path>
              </a:pathLst>
            </a:custGeom>
            <a:solidFill>
              <a:srgbClr val="92D050"/>
            </a:solidFill>
          </p:spPr>
          <p:txBody>
            <a:bodyPr wrap="square" lIns="0" tIns="0" rIns="0" bIns="0" rtlCol="0"/>
            <a:lstStyle/>
            <a:p>
              <a:endParaRPr/>
            </a:p>
          </p:txBody>
        </p:sp>
        <p:sp>
          <p:nvSpPr>
            <p:cNvPr id="13" name="object 13"/>
            <p:cNvSpPr/>
            <p:nvPr/>
          </p:nvSpPr>
          <p:spPr>
            <a:xfrm>
              <a:off x="15773400" y="9632950"/>
              <a:ext cx="1447800" cy="406400"/>
            </a:xfrm>
            <a:custGeom>
              <a:avLst/>
              <a:gdLst/>
              <a:ahLst/>
              <a:cxnLst/>
              <a:rect l="l" t="t" r="r" b="b"/>
              <a:pathLst>
                <a:path w="1447800" h="406400">
                  <a:moveTo>
                    <a:pt x="0" y="0"/>
                  </a:moveTo>
                  <a:lnTo>
                    <a:pt x="0" y="406400"/>
                  </a:lnTo>
                </a:path>
                <a:path w="1447800" h="406400">
                  <a:moveTo>
                    <a:pt x="1447800" y="0"/>
                  </a:moveTo>
                  <a:lnTo>
                    <a:pt x="1447800" y="406400"/>
                  </a:lnTo>
                </a:path>
              </a:pathLst>
            </a:custGeom>
            <a:ln w="12700">
              <a:solidFill>
                <a:srgbClr val="FFFFFF"/>
              </a:solidFill>
            </a:ln>
          </p:spPr>
          <p:txBody>
            <a:bodyPr wrap="square" lIns="0" tIns="0" rIns="0" bIns="0" rtlCol="0"/>
            <a:lstStyle/>
            <a:p>
              <a:endParaRPr/>
            </a:p>
          </p:txBody>
        </p:sp>
        <p:sp>
          <p:nvSpPr>
            <p:cNvPr id="14" name="object 14"/>
            <p:cNvSpPr/>
            <p:nvPr/>
          </p:nvSpPr>
          <p:spPr>
            <a:xfrm>
              <a:off x="15767050" y="9632950"/>
              <a:ext cx="1460500" cy="12700"/>
            </a:xfrm>
            <a:custGeom>
              <a:avLst/>
              <a:gdLst/>
              <a:ahLst/>
              <a:cxnLst/>
              <a:rect l="l" t="t" r="r" b="b"/>
              <a:pathLst>
                <a:path w="1460500" h="12700">
                  <a:moveTo>
                    <a:pt x="0" y="12700"/>
                  </a:moveTo>
                  <a:lnTo>
                    <a:pt x="1460500" y="12700"/>
                  </a:lnTo>
                  <a:lnTo>
                    <a:pt x="1460500" y="0"/>
                  </a:lnTo>
                  <a:lnTo>
                    <a:pt x="0" y="0"/>
                  </a:lnTo>
                  <a:lnTo>
                    <a:pt x="0" y="12700"/>
                  </a:lnTo>
                  <a:close/>
                </a:path>
              </a:pathLst>
            </a:custGeom>
            <a:solidFill>
              <a:srgbClr val="FFFFFF"/>
            </a:solidFill>
          </p:spPr>
          <p:txBody>
            <a:bodyPr wrap="square" lIns="0" tIns="0" rIns="0" bIns="0" rtlCol="0"/>
            <a:lstStyle/>
            <a:p>
              <a:endParaRPr/>
            </a:p>
          </p:txBody>
        </p:sp>
        <p:sp>
          <p:nvSpPr>
            <p:cNvPr id="15" name="object 15"/>
            <p:cNvSpPr/>
            <p:nvPr/>
          </p:nvSpPr>
          <p:spPr>
            <a:xfrm>
              <a:off x="15767050" y="10020300"/>
              <a:ext cx="1460500" cy="0"/>
            </a:xfrm>
            <a:custGeom>
              <a:avLst/>
              <a:gdLst/>
              <a:ahLst/>
              <a:cxnLst/>
              <a:rect l="l" t="t" r="r" b="b"/>
              <a:pathLst>
                <a:path w="1460500">
                  <a:moveTo>
                    <a:pt x="0" y="0"/>
                  </a:moveTo>
                  <a:lnTo>
                    <a:pt x="1460500" y="0"/>
                  </a:lnTo>
                </a:path>
              </a:pathLst>
            </a:custGeom>
            <a:ln w="38100">
              <a:solidFill>
                <a:srgbClr val="FFFFFF"/>
              </a:solidFill>
            </a:ln>
          </p:spPr>
          <p:txBody>
            <a:bodyPr wrap="square" lIns="0" tIns="0" rIns="0" bIns="0" rtlCol="0"/>
            <a:lstStyle/>
            <a:p>
              <a:endParaRPr/>
            </a:p>
          </p:txBody>
        </p:sp>
      </p:grpSp>
      <p:sp>
        <p:nvSpPr>
          <p:cNvPr id="16" name="object 16"/>
          <p:cNvSpPr txBox="1"/>
          <p:nvPr/>
        </p:nvSpPr>
        <p:spPr>
          <a:xfrm>
            <a:off x="15779750" y="9658604"/>
            <a:ext cx="1435100" cy="299720"/>
          </a:xfrm>
          <a:prstGeom prst="rect">
            <a:avLst/>
          </a:prstGeom>
        </p:spPr>
        <p:txBody>
          <a:bodyPr vert="horz" wrap="square" lIns="0" tIns="12700" rIns="0" bIns="0" rtlCol="0">
            <a:spAutoFit/>
          </a:bodyPr>
          <a:lstStyle/>
          <a:p>
            <a:pPr marL="86360">
              <a:lnSpc>
                <a:spcPct val="100000"/>
              </a:lnSpc>
              <a:spcBef>
                <a:spcPts val="100"/>
              </a:spcBef>
            </a:pPr>
            <a:r>
              <a:rPr sz="1800" b="1" spc="-15" dirty="0">
                <a:solidFill>
                  <a:srgbClr val="FFFFFF"/>
                </a:solidFill>
                <a:latin typeface="Calibri"/>
                <a:cs typeface="Calibri"/>
              </a:rPr>
              <a:t> </a:t>
            </a:r>
            <a:r>
              <a:rPr sz="1800" b="1" dirty="0">
                <a:solidFill>
                  <a:srgbClr val="FFFFFF"/>
                </a:solidFill>
                <a:latin typeface="Calibri"/>
                <a:cs typeface="Calibri"/>
              </a:rPr>
              <a:t>30%</a:t>
            </a:r>
            <a:r>
              <a:rPr lang="kk-KZ" sz="1800" b="1" dirty="0">
                <a:solidFill>
                  <a:srgbClr val="FFFFFF"/>
                </a:solidFill>
                <a:latin typeface="Calibri"/>
                <a:cs typeface="Calibri"/>
              </a:rPr>
              <a:t> жоғары</a:t>
            </a:r>
            <a:endParaRPr sz="1800" dirty="0">
              <a:latin typeface="Calibri"/>
              <a:cs typeface="Calibri"/>
            </a:endParaRPr>
          </a:p>
        </p:txBody>
      </p:sp>
      <p:pic>
        <p:nvPicPr>
          <p:cNvPr id="17" name="object 17"/>
          <p:cNvPicPr/>
          <p:nvPr/>
        </p:nvPicPr>
        <p:blipFill>
          <a:blip r:embed="rId2" cstate="print"/>
          <a:stretch>
            <a:fillRect/>
          </a:stretch>
        </p:blipFill>
        <p:spPr>
          <a:xfrm>
            <a:off x="152400" y="33528"/>
            <a:ext cx="929640" cy="918972"/>
          </a:xfrm>
          <a:prstGeom prst="rect">
            <a:avLst/>
          </a:prstGeom>
        </p:spPr>
      </p:pic>
      <p:sp>
        <p:nvSpPr>
          <p:cNvPr id="18" name="object 18"/>
          <p:cNvSpPr/>
          <p:nvPr/>
        </p:nvSpPr>
        <p:spPr>
          <a:xfrm>
            <a:off x="17678400" y="0"/>
            <a:ext cx="311785" cy="775335"/>
          </a:xfrm>
          <a:custGeom>
            <a:avLst/>
            <a:gdLst/>
            <a:ahLst/>
            <a:cxnLst/>
            <a:rect l="l" t="t" r="r" b="b"/>
            <a:pathLst>
              <a:path w="311784" h="775335">
                <a:moveTo>
                  <a:pt x="0" y="775334"/>
                </a:moveTo>
                <a:lnTo>
                  <a:pt x="311721" y="775334"/>
                </a:lnTo>
                <a:lnTo>
                  <a:pt x="311721" y="0"/>
                </a:lnTo>
                <a:lnTo>
                  <a:pt x="0" y="0"/>
                </a:lnTo>
                <a:lnTo>
                  <a:pt x="0" y="775334"/>
                </a:lnTo>
                <a:close/>
              </a:path>
            </a:pathLst>
          </a:custGeom>
          <a:solidFill>
            <a:srgbClr val="333D50"/>
          </a:solidFill>
        </p:spPr>
        <p:txBody>
          <a:bodyPr wrap="square" lIns="0" tIns="0" rIns="0" bIns="0" rtlCol="0"/>
          <a:lstStyle/>
          <a:p>
            <a:endParaRPr/>
          </a:p>
        </p:txBody>
      </p:sp>
      <p:sp>
        <p:nvSpPr>
          <p:cNvPr id="19" name="object 19"/>
          <p:cNvSpPr txBox="1"/>
          <p:nvPr/>
        </p:nvSpPr>
        <p:spPr>
          <a:xfrm>
            <a:off x="17953101" y="9620504"/>
            <a:ext cx="257175" cy="574040"/>
          </a:xfrm>
          <a:prstGeom prst="rect">
            <a:avLst/>
          </a:prstGeom>
        </p:spPr>
        <p:txBody>
          <a:bodyPr vert="horz" wrap="square" lIns="0" tIns="12700" rIns="0" bIns="0" rtlCol="0">
            <a:spAutoFit/>
          </a:bodyPr>
          <a:lstStyle/>
          <a:p>
            <a:pPr marL="12700">
              <a:lnSpc>
                <a:spcPct val="100000"/>
              </a:lnSpc>
              <a:spcBef>
                <a:spcPts val="100"/>
              </a:spcBef>
            </a:pPr>
            <a:r>
              <a:rPr lang="kk-KZ" sz="3600" dirty="0">
                <a:latin typeface="Calibri"/>
                <a:cs typeface="Calibri"/>
              </a:rPr>
              <a:t>9</a:t>
            </a:r>
            <a:endParaRPr sz="36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2318</Words>
  <Application>Microsoft Office PowerPoint</Application>
  <PresentationFormat>Произвольный</PresentationFormat>
  <Paragraphs>625</Paragraphs>
  <Slides>17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17</vt:i4>
      </vt:variant>
    </vt:vector>
  </HeadingPairs>
  <TitlesOfParts>
    <vt:vector size="28" baseType="lpstr">
      <vt:lpstr>SimSun</vt:lpstr>
      <vt:lpstr>Arial</vt:lpstr>
      <vt:lpstr>Calibri</vt:lpstr>
      <vt:lpstr>Open Sans</vt:lpstr>
      <vt:lpstr>Segoe UI</vt:lpstr>
      <vt:lpstr>Segoe UI Semibold</vt:lpstr>
      <vt:lpstr>Tahoma</vt:lpstr>
      <vt:lpstr>Times New Roman</vt:lpstr>
      <vt:lpstr>Wingdings</vt:lpstr>
      <vt:lpstr>Wingdings 3</vt:lpstr>
      <vt:lpstr>Office Theme</vt:lpstr>
      <vt:lpstr>Қазақстан Республикасы Оқу-ағарту министрлігінің «Республикалық қосымша білім беру  оқу-әдістемелік орталығы» РМҚК</vt:lpstr>
      <vt:lpstr>Презентация PowerPoint</vt:lpstr>
      <vt:lpstr>ҚОСЫМША БІЛІМ БЕРУ ЖҮЙЕСІНДЕГІ (әрі қарай - ҚББ) НЕГІЗГІ СЫН-ҚАТЕРЛЕР</vt:lpstr>
      <vt:lpstr>ҚОСЫМША БІЛІМ БЕРУДІҢ ЖАҢА ФОРМАТЫН ІСКЕ АСЫРУ ҚҰРЫЛЫМЫ </vt:lpstr>
      <vt:lpstr>балаларға қосымша білім беру білім беру жүйесінің көмекші компоненті ғана емес, сонымен қатар сыни ойлау, шығармашылық, коммуникация, командалық жұмыс және технологиялық сауаттылықты қоса алғанда, ХХІ ғасырдың құзыреттілігін қалыптастырудың негізгі құралы болып табылады</vt:lpstr>
      <vt:lpstr>ҚОСЫМША БІЛІМ БЕРУДІҢ ЖАҢА ФОРМАТЫ БОЙЫНША БАЛАЛАРДЫ ДАМЫТУ</vt:lpstr>
      <vt:lpstr>МЕМЛЕКЕТ, ҚОҒАМ, ОТБАСЫ ЖӘНЕ БИЗНЕС СЕРІКТЕСТІГІНІҢ ТЕТІКТЕРІ</vt:lpstr>
      <vt:lpstr>ҚББҰ ПЕДАГОГТЕРІНІҢ САНЫ (ағымдағы жылдың 18 тамызы ҰББДБ )</vt:lpstr>
      <vt:lpstr>ОБЛЫСТАР БОЙЫНША ҚББҰ ПЕДАГОГТЕРІ ТУРАЛЫ МӘЛІМЕТ</vt:lpstr>
      <vt:lpstr>ҚББҰ ПЕДАГОГТЕРІНЕ БА КУРСТАРЫНЫҢ ҚАЖЕТТІЛІГІ</vt:lpstr>
      <vt:lpstr>ҰСЫНЫЛАТЫН ШАРАЛАР</vt:lpstr>
      <vt:lpstr>ЖАЛАҚЫ БОЙЫНША АҒЫМДАҒЫ ЖАҒДАЙ</vt:lpstr>
      <vt:lpstr>В3</vt:lpstr>
      <vt:lpstr>ЖАЛАҚЫ БОЙЫНША ТАЛДАУ</vt:lpstr>
      <vt:lpstr>ШЕТ ЕЛДЕРДЕГІ ҚББҰ ПЕДАГОГТЕРІНІҢ ОРТАША ЖАЛАҚЫСЫ</vt:lpstr>
      <vt:lpstr>РОӘҚББО-ның бүгінгі дамуы</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Gradient Company Business Profile Presentation</dc:title>
  <dc:creator>D.Nurgozhayeva</dc:creator>
  <cp:lastModifiedBy>Владелец</cp:lastModifiedBy>
  <cp:revision>35</cp:revision>
  <dcterms:created xsi:type="dcterms:W3CDTF">2025-11-24T15:11:13Z</dcterms:created>
  <dcterms:modified xsi:type="dcterms:W3CDTF">2025-12-02T05:35:12Z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2025-11-18T00:00:00Z</vt:filetime>
  </property>
  <property fmtid="{D5CDD505-2E9C-101B-9397-08002B2CF9AE}" pid="3" name="Creator">
    <vt:lpwstr>Microsoft® PowerPoint® 2016</vt:lpwstr>
  </property>
  <property fmtid="{D5CDD505-2E9C-101B-9397-08002B2CF9AE}" pid="4" name="LastSaved">
    <vt:filetime>2025-11-24T00:00:00Z</vt:filetime>
  </property>
</Properties>
</file>