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99" r:id="rId5"/>
    <p:sldMasterId id="2147483711" r:id="rId6"/>
    <p:sldMasterId id="2147483729" r:id="rId7"/>
    <p:sldMasterId id="2147483748" r:id="rId8"/>
  </p:sldMasterIdLst>
  <p:notesMasterIdLst>
    <p:notesMasterId r:id="rId33"/>
  </p:notesMasterIdLst>
  <p:handoutMasterIdLst>
    <p:handoutMasterId r:id="rId34"/>
  </p:handoutMasterIdLst>
  <p:sldIdLst>
    <p:sldId id="256" r:id="rId9"/>
    <p:sldId id="277" r:id="rId10"/>
    <p:sldId id="304" r:id="rId11"/>
    <p:sldId id="278" r:id="rId12"/>
    <p:sldId id="286" r:id="rId13"/>
    <p:sldId id="260" r:id="rId14"/>
    <p:sldId id="275" r:id="rId15"/>
    <p:sldId id="306" r:id="rId16"/>
    <p:sldId id="268" r:id="rId17"/>
    <p:sldId id="291" r:id="rId18"/>
    <p:sldId id="276" r:id="rId19"/>
    <p:sldId id="272" r:id="rId20"/>
    <p:sldId id="293" r:id="rId21"/>
    <p:sldId id="296" r:id="rId22"/>
    <p:sldId id="310" r:id="rId23"/>
    <p:sldId id="292" r:id="rId24"/>
    <p:sldId id="294" r:id="rId25"/>
    <p:sldId id="297" r:id="rId26"/>
    <p:sldId id="300" r:id="rId27"/>
    <p:sldId id="298" r:id="rId28"/>
    <p:sldId id="299" r:id="rId29"/>
    <p:sldId id="301" r:id="rId30"/>
    <p:sldId id="308" r:id="rId31"/>
    <p:sldId id="309" r:id="rId32"/>
  </p:sldIdLst>
  <p:sldSz cx="12192000" cy="6858000"/>
  <p:notesSz cx="6797675" cy="992505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Автор"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064"/>
    <a:srgbClr val="097D3D"/>
    <a:srgbClr val="820C77"/>
    <a:srgbClr val="8860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15" autoAdjust="0"/>
  </p:normalViewPr>
  <p:slideViewPr>
    <p:cSldViewPr snapToGrid="0">
      <p:cViewPr varScale="1">
        <p:scale>
          <a:sx n="48" d="100"/>
          <a:sy n="48" d="100"/>
        </p:scale>
        <p:origin x="77" y="480"/>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FB162-6441-41C7-A70E-05066088632A}" type="doc">
      <dgm:prSet loTypeId="urn:microsoft.com/office/officeart/2005/8/layout/hierarchy3" loCatId="hierarchy" qsTypeId="urn:microsoft.com/office/officeart/2005/8/quickstyle/3d1" qsCatId="3D" csTypeId="urn:microsoft.com/office/officeart/2005/8/colors/colorful1" csCatId="colorful" phldr="1"/>
      <dgm:spPr/>
      <dgm:t>
        <a:bodyPr/>
        <a:lstStyle/>
        <a:p>
          <a:endParaRPr lang="ru-RU"/>
        </a:p>
      </dgm:t>
    </dgm:pt>
    <dgm:pt modelId="{1BDC78A5-E0F5-4F7D-9B0D-0135F494264D}">
      <dgm:prSet phldrT="[Текст]" custT="1"/>
      <dgm:spPr>
        <a:solidFill>
          <a:schemeClr val="accent3"/>
        </a:solidFill>
      </dgm:spPr>
      <dgm:t>
        <a:bodyPr/>
        <a:lstStyle/>
        <a:p>
          <a:r>
            <a:rPr lang="ru-RU" sz="2800" b="1" dirty="0" smtClean="0"/>
            <a:t>ДЕҢГЕЙЛЕР</a:t>
          </a:r>
          <a:endParaRPr lang="ru-RU" sz="2800" b="1" dirty="0"/>
        </a:p>
      </dgm:t>
    </dgm:pt>
    <dgm:pt modelId="{A039C38B-8994-4C0A-8D73-98F39752B6E4}" type="parTrans" cxnId="{90781624-1301-4E29-92D9-29285A03D4D3}">
      <dgm:prSet/>
      <dgm:spPr/>
      <dgm:t>
        <a:bodyPr/>
        <a:lstStyle/>
        <a:p>
          <a:endParaRPr lang="ru-RU" sz="1400">
            <a:solidFill>
              <a:srgbClr val="002060"/>
            </a:solidFill>
          </a:endParaRPr>
        </a:p>
      </dgm:t>
    </dgm:pt>
    <dgm:pt modelId="{95DEB272-D581-44DE-97BC-FA4EB0B250E1}" type="sibTrans" cxnId="{90781624-1301-4E29-92D9-29285A03D4D3}">
      <dgm:prSet/>
      <dgm:spPr/>
      <dgm:t>
        <a:bodyPr/>
        <a:lstStyle/>
        <a:p>
          <a:endParaRPr lang="ru-RU" sz="1400">
            <a:solidFill>
              <a:srgbClr val="002060"/>
            </a:solidFill>
          </a:endParaRPr>
        </a:p>
      </dgm:t>
    </dgm:pt>
    <dgm:pt modelId="{B9FB8763-1808-43EB-8A80-2C3A1F124201}">
      <dgm:prSet phldrT="[Текст]" custT="1"/>
      <dgm:spPr/>
      <dgm:t>
        <a:bodyPr/>
        <a:lstStyle/>
        <a:p>
          <a:r>
            <a:rPr lang="kk-KZ" sz="1600" b="1" noProof="0" dirty="0" smtClean="0">
              <a:solidFill>
                <a:schemeClr val="accent3"/>
              </a:solidFill>
            </a:rPr>
            <a:t>Республикалық</a:t>
          </a:r>
          <a:endParaRPr lang="kk-KZ" sz="1600" b="1" noProof="0" dirty="0">
            <a:solidFill>
              <a:schemeClr val="accent3"/>
            </a:solidFill>
          </a:endParaRPr>
        </a:p>
      </dgm:t>
    </dgm:pt>
    <dgm:pt modelId="{980DE50C-B21B-493A-ABD1-74BC9AA5E9AA}" type="parTrans" cxnId="{65A7D9A1-6900-4F3E-964A-E23EED758D7F}">
      <dgm:prSet/>
      <dgm:spPr/>
      <dgm:t>
        <a:bodyPr/>
        <a:lstStyle/>
        <a:p>
          <a:endParaRPr lang="ru-RU" sz="1400">
            <a:solidFill>
              <a:srgbClr val="002060"/>
            </a:solidFill>
          </a:endParaRPr>
        </a:p>
      </dgm:t>
    </dgm:pt>
    <dgm:pt modelId="{61B8A4AE-0633-46CA-B68A-6E9E2A1A527B}" type="sibTrans" cxnId="{65A7D9A1-6900-4F3E-964A-E23EED758D7F}">
      <dgm:prSet/>
      <dgm:spPr/>
      <dgm:t>
        <a:bodyPr/>
        <a:lstStyle/>
        <a:p>
          <a:endParaRPr lang="ru-RU" sz="1400">
            <a:solidFill>
              <a:srgbClr val="002060"/>
            </a:solidFill>
          </a:endParaRPr>
        </a:p>
      </dgm:t>
    </dgm:pt>
    <dgm:pt modelId="{60831C7C-B1F7-4513-A08D-874587790B78}">
      <dgm:prSet phldrT="[Текст]" custT="1"/>
      <dgm:spPr/>
      <dgm:t>
        <a:bodyPr/>
        <a:lstStyle/>
        <a:p>
          <a:r>
            <a:rPr lang="kk-KZ" sz="1600" b="1" noProof="0" dirty="0" smtClean="0">
              <a:solidFill>
                <a:schemeClr val="accent3"/>
              </a:solidFill>
            </a:rPr>
            <a:t>Салалық </a:t>
          </a:r>
          <a:endParaRPr lang="kk-KZ" sz="1600" b="1" noProof="0" dirty="0">
            <a:solidFill>
              <a:schemeClr val="accent3"/>
            </a:solidFill>
          </a:endParaRPr>
        </a:p>
      </dgm:t>
    </dgm:pt>
    <dgm:pt modelId="{528D7C11-CED0-4339-B746-83877F4434A1}" type="parTrans" cxnId="{0D1E4B0F-FC46-479B-9305-D24505CC57CF}">
      <dgm:prSet/>
      <dgm:spPr/>
      <dgm:t>
        <a:bodyPr/>
        <a:lstStyle/>
        <a:p>
          <a:endParaRPr lang="ru-RU" sz="1400">
            <a:solidFill>
              <a:srgbClr val="002060"/>
            </a:solidFill>
          </a:endParaRPr>
        </a:p>
      </dgm:t>
    </dgm:pt>
    <dgm:pt modelId="{D5E8E4AE-46E2-4F91-8DF3-D402D16970A6}" type="sibTrans" cxnId="{0D1E4B0F-FC46-479B-9305-D24505CC57CF}">
      <dgm:prSet/>
      <dgm:spPr/>
      <dgm:t>
        <a:bodyPr/>
        <a:lstStyle/>
        <a:p>
          <a:endParaRPr lang="ru-RU" sz="1400">
            <a:solidFill>
              <a:srgbClr val="002060"/>
            </a:solidFill>
          </a:endParaRPr>
        </a:p>
      </dgm:t>
    </dgm:pt>
    <dgm:pt modelId="{018ABEB6-BF87-4ED9-8E1E-DCA6360DC270}">
      <dgm:prSet phldrT="[Текст]" custT="1"/>
      <dgm:spPr>
        <a:solidFill>
          <a:srgbClr val="002060"/>
        </a:solidFill>
      </dgm:spPr>
      <dgm:t>
        <a:bodyPr/>
        <a:lstStyle/>
        <a:p>
          <a:r>
            <a:rPr lang="kk-KZ" sz="2800" b="1" dirty="0" smtClean="0"/>
            <a:t>ТАРАПТАР</a:t>
          </a:r>
          <a:endParaRPr lang="ru-RU" sz="1400" b="1" dirty="0"/>
        </a:p>
      </dgm:t>
    </dgm:pt>
    <dgm:pt modelId="{7B617CD5-12F0-4CBA-9FD9-A5D59A1644D7}" type="parTrans" cxnId="{27F460DC-A716-4C23-8E72-C0007CC9714D}">
      <dgm:prSet/>
      <dgm:spPr/>
      <dgm:t>
        <a:bodyPr/>
        <a:lstStyle/>
        <a:p>
          <a:endParaRPr lang="ru-RU" sz="1400">
            <a:solidFill>
              <a:srgbClr val="002060"/>
            </a:solidFill>
          </a:endParaRPr>
        </a:p>
      </dgm:t>
    </dgm:pt>
    <dgm:pt modelId="{DE716CD1-1296-415F-BAEF-B37D3C0EEAE6}" type="sibTrans" cxnId="{27F460DC-A716-4C23-8E72-C0007CC9714D}">
      <dgm:prSet/>
      <dgm:spPr/>
      <dgm:t>
        <a:bodyPr/>
        <a:lstStyle/>
        <a:p>
          <a:endParaRPr lang="ru-RU" sz="1400">
            <a:solidFill>
              <a:srgbClr val="002060"/>
            </a:solidFill>
          </a:endParaRPr>
        </a:p>
      </dgm:t>
    </dgm:pt>
    <dgm:pt modelId="{C450727B-5290-45F8-9F04-5ACEB6367BB2}">
      <dgm:prSet phldrT="[Текст]" custT="1"/>
      <dgm:spPr/>
      <dgm:t>
        <a:bodyPr/>
        <a:lstStyle/>
        <a:p>
          <a:r>
            <a:rPr lang="ru-RU" sz="1400" b="1" dirty="0" smtClean="0">
              <a:solidFill>
                <a:srgbClr val="002060"/>
              </a:solidFill>
            </a:rPr>
            <a:t>ҚР ҮКІМЕТІ, ЖҰМЫС БЕРУШІЛЕРДІҢ РЕСПУБЛИКАЛЫҚ БІРЛЕСТІКТЕРІ МЕН РЕСПУБЛИКАЛЫҚ КӘСІПТІК ОДАҚТАР БІРЛЕСТІКТЕРІ</a:t>
          </a:r>
          <a:endParaRPr lang="ru-RU" sz="1400" b="1" dirty="0">
            <a:solidFill>
              <a:srgbClr val="002060"/>
            </a:solidFill>
          </a:endParaRPr>
        </a:p>
      </dgm:t>
    </dgm:pt>
    <dgm:pt modelId="{3A311D6A-9A80-4114-87E6-7DFF503B80A4}" type="parTrans" cxnId="{0E717ACE-7879-4846-BEC8-8A25AD6B6931}">
      <dgm:prSet/>
      <dgm:spPr/>
      <dgm:t>
        <a:bodyPr/>
        <a:lstStyle/>
        <a:p>
          <a:endParaRPr lang="ru-RU" sz="1400">
            <a:solidFill>
              <a:srgbClr val="002060"/>
            </a:solidFill>
          </a:endParaRPr>
        </a:p>
      </dgm:t>
    </dgm:pt>
    <dgm:pt modelId="{270CE287-9AF1-451E-9ED5-A91B2D8B2571}" type="sibTrans" cxnId="{0E717ACE-7879-4846-BEC8-8A25AD6B6931}">
      <dgm:prSet/>
      <dgm:spPr/>
      <dgm:t>
        <a:bodyPr/>
        <a:lstStyle/>
        <a:p>
          <a:endParaRPr lang="ru-RU" sz="1400">
            <a:solidFill>
              <a:srgbClr val="002060"/>
            </a:solidFill>
          </a:endParaRPr>
        </a:p>
      </dgm:t>
    </dgm:pt>
    <dgm:pt modelId="{693FFBC6-8084-421F-BA0C-98A713791D04}">
      <dgm:prSet phldrT="[Текст]" custT="1"/>
      <dgm:spPr/>
      <dgm:t>
        <a:bodyPr/>
        <a:lstStyle/>
        <a:p>
          <a:pPr>
            <a:lnSpc>
              <a:spcPct val="100000"/>
            </a:lnSpc>
            <a:spcAft>
              <a:spcPts val="0"/>
            </a:spcAft>
          </a:pPr>
          <a:r>
            <a:rPr lang="ru-RU" sz="1400" b="1" dirty="0" smtClean="0">
              <a:solidFill>
                <a:srgbClr val="002060"/>
              </a:solidFill>
            </a:rPr>
            <a:t>ТИІСТІ ҚЫЗМЕТ САЛАСЫНЫҢ УӘКІЛЕТТІ МЕМЛЕКЕТТІК ОРГАНДАРЫ, ЖҰМЫС БЕРУШІЛЕРДІҢ ӨКІЛЕТТІ ӨКІЛДЕРІ МЕН САЛАЛЫҚ КӘСІПТІК ОДАҚТАР</a:t>
          </a:r>
          <a:endParaRPr lang="ru-RU" sz="1400" b="1" dirty="0">
            <a:solidFill>
              <a:srgbClr val="002060"/>
            </a:solidFill>
          </a:endParaRPr>
        </a:p>
      </dgm:t>
    </dgm:pt>
    <dgm:pt modelId="{1514BB6C-DA98-4141-B5C7-43723F1A3F86}" type="parTrans" cxnId="{AFD460EC-51CB-42FF-88CB-3FEC150C5B61}">
      <dgm:prSet/>
      <dgm:spPr/>
      <dgm:t>
        <a:bodyPr/>
        <a:lstStyle/>
        <a:p>
          <a:endParaRPr lang="ru-RU" sz="1400">
            <a:solidFill>
              <a:srgbClr val="002060"/>
            </a:solidFill>
          </a:endParaRPr>
        </a:p>
      </dgm:t>
    </dgm:pt>
    <dgm:pt modelId="{21B8FC68-EE52-48CE-8DB4-854BE0BCD181}" type="sibTrans" cxnId="{AFD460EC-51CB-42FF-88CB-3FEC150C5B61}">
      <dgm:prSet/>
      <dgm:spPr/>
      <dgm:t>
        <a:bodyPr/>
        <a:lstStyle/>
        <a:p>
          <a:endParaRPr lang="ru-RU" sz="1400">
            <a:solidFill>
              <a:srgbClr val="002060"/>
            </a:solidFill>
          </a:endParaRPr>
        </a:p>
      </dgm:t>
    </dgm:pt>
    <dgm:pt modelId="{2C8D172B-FC5F-48E3-B173-CEE42DB35333}">
      <dgm:prSet phldrT="[Текст]" custT="1"/>
      <dgm:spPr/>
      <dgm:t>
        <a:bodyPr/>
        <a:lstStyle/>
        <a:p>
          <a:r>
            <a:rPr lang="kk-KZ" sz="1600" b="1" noProof="0" dirty="0" smtClean="0">
              <a:solidFill>
                <a:schemeClr val="accent3"/>
              </a:solidFill>
            </a:rPr>
            <a:t>Кәсіпорындар (ұйым)</a:t>
          </a:r>
          <a:endParaRPr lang="kk-KZ" sz="1600" b="1" noProof="0" dirty="0">
            <a:solidFill>
              <a:schemeClr val="accent3"/>
            </a:solidFill>
          </a:endParaRPr>
        </a:p>
      </dgm:t>
    </dgm:pt>
    <dgm:pt modelId="{1A1F770E-A5E0-4006-B783-BAF7539A5B1F}" type="parTrans" cxnId="{654F619E-66D1-4FA7-BF32-D5C3DC36C311}">
      <dgm:prSet/>
      <dgm:spPr/>
      <dgm:t>
        <a:bodyPr/>
        <a:lstStyle/>
        <a:p>
          <a:endParaRPr lang="ru-RU" sz="1400">
            <a:solidFill>
              <a:srgbClr val="002060"/>
            </a:solidFill>
          </a:endParaRPr>
        </a:p>
      </dgm:t>
    </dgm:pt>
    <dgm:pt modelId="{E7F8A103-100B-4BDD-9340-4474481C3DA5}" type="sibTrans" cxnId="{654F619E-66D1-4FA7-BF32-D5C3DC36C311}">
      <dgm:prSet/>
      <dgm:spPr/>
      <dgm:t>
        <a:bodyPr/>
        <a:lstStyle/>
        <a:p>
          <a:endParaRPr lang="ru-RU" sz="1400">
            <a:solidFill>
              <a:srgbClr val="002060"/>
            </a:solidFill>
          </a:endParaRPr>
        </a:p>
      </dgm:t>
    </dgm:pt>
    <dgm:pt modelId="{654C31C3-79D1-4D0B-B378-32624F590C02}">
      <dgm:prSet phldrT="[Текст]" custT="1"/>
      <dgm:spPr/>
      <dgm:t>
        <a:bodyPr/>
        <a:lstStyle/>
        <a:p>
          <a:r>
            <a:rPr lang="kk-KZ" sz="1600" b="1" noProof="0" dirty="0" smtClean="0">
              <a:solidFill>
                <a:schemeClr val="accent3"/>
              </a:solidFill>
            </a:rPr>
            <a:t>Өңірлік </a:t>
          </a:r>
          <a:endParaRPr lang="kk-KZ" sz="1600" b="1" noProof="0" dirty="0">
            <a:solidFill>
              <a:schemeClr val="accent3"/>
            </a:solidFill>
          </a:endParaRPr>
        </a:p>
      </dgm:t>
    </dgm:pt>
    <dgm:pt modelId="{2EC6525A-4842-44CA-8C7A-7FA83E2946B7}" type="parTrans" cxnId="{1E0079B0-1932-4C43-9219-5BD98A0C1C48}">
      <dgm:prSet/>
      <dgm:spPr/>
      <dgm:t>
        <a:bodyPr/>
        <a:lstStyle/>
        <a:p>
          <a:endParaRPr lang="ru-RU" sz="1400">
            <a:solidFill>
              <a:srgbClr val="002060"/>
            </a:solidFill>
          </a:endParaRPr>
        </a:p>
      </dgm:t>
    </dgm:pt>
    <dgm:pt modelId="{7118ED60-4EAF-44D0-994C-52E021C5EE6E}" type="sibTrans" cxnId="{1E0079B0-1932-4C43-9219-5BD98A0C1C48}">
      <dgm:prSet/>
      <dgm:spPr/>
      <dgm:t>
        <a:bodyPr/>
        <a:lstStyle/>
        <a:p>
          <a:endParaRPr lang="ru-RU" sz="1400">
            <a:solidFill>
              <a:srgbClr val="002060"/>
            </a:solidFill>
          </a:endParaRPr>
        </a:p>
      </dgm:t>
    </dgm:pt>
    <dgm:pt modelId="{900C9086-B3CB-43FF-BE6D-1553BF87A33E}">
      <dgm:prSet phldrT="[Текст]" custT="1"/>
      <dgm:spPr/>
      <dgm:t>
        <a:bodyPr/>
        <a:lstStyle/>
        <a:p>
          <a:r>
            <a:rPr lang="ru-RU" sz="1400" b="1" dirty="0" smtClean="0">
              <a:solidFill>
                <a:srgbClr val="002060"/>
              </a:solidFill>
            </a:rPr>
            <a:t>ЖЕРГІЛІКТІ АТҚАРУШЫ ОРГАНДАР ЖӘНЕ ЖҰМЫС БЕРУШІЛЕРДІҢ ӨКІЛЕТТІ ӨКІЛДЕРІ МЕН АУМАҚТЫҚ КӘСІПТІК ОДАҚТАР БІРЛЕСТІКТЕРІ</a:t>
          </a:r>
          <a:endParaRPr lang="ru-RU" sz="1400" b="1" dirty="0">
            <a:solidFill>
              <a:srgbClr val="002060"/>
            </a:solidFill>
          </a:endParaRPr>
        </a:p>
      </dgm:t>
    </dgm:pt>
    <dgm:pt modelId="{79A1E42B-4D4E-4553-B541-ECA7585CE491}" type="parTrans" cxnId="{23B0085E-DC29-4301-B419-2DA100D72312}">
      <dgm:prSet/>
      <dgm:spPr/>
      <dgm:t>
        <a:bodyPr/>
        <a:lstStyle/>
        <a:p>
          <a:endParaRPr lang="ru-RU" sz="1400">
            <a:solidFill>
              <a:srgbClr val="002060"/>
            </a:solidFill>
          </a:endParaRPr>
        </a:p>
      </dgm:t>
    </dgm:pt>
    <dgm:pt modelId="{5911AD25-B3C1-4A34-B956-9498260AFEBC}" type="sibTrans" cxnId="{23B0085E-DC29-4301-B419-2DA100D72312}">
      <dgm:prSet/>
      <dgm:spPr/>
      <dgm:t>
        <a:bodyPr/>
        <a:lstStyle/>
        <a:p>
          <a:endParaRPr lang="ru-RU" sz="1400">
            <a:solidFill>
              <a:srgbClr val="002060"/>
            </a:solidFill>
          </a:endParaRPr>
        </a:p>
      </dgm:t>
    </dgm:pt>
    <dgm:pt modelId="{BD827028-912A-40DA-BE80-6D3FDF9E527E}">
      <dgm:prSet phldrT="[Текст]" custT="1"/>
      <dgm:spPr/>
      <dgm:t>
        <a:bodyPr/>
        <a:lstStyle/>
        <a:p>
          <a:pPr>
            <a:lnSpc>
              <a:spcPct val="100000"/>
            </a:lnSpc>
          </a:pPr>
          <a:r>
            <a:rPr lang="kk-KZ" sz="1600" b="1" noProof="0" dirty="0" smtClean="0">
              <a:solidFill>
                <a:schemeClr val="accent4"/>
              </a:solidFill>
            </a:rPr>
            <a:t>Екіжақты комиссия</a:t>
          </a:r>
          <a:endParaRPr lang="kk-KZ" sz="1600" b="1" noProof="0" dirty="0">
            <a:solidFill>
              <a:schemeClr val="accent4"/>
            </a:solidFill>
          </a:endParaRPr>
        </a:p>
      </dgm:t>
    </dgm:pt>
    <dgm:pt modelId="{FF1DBD2E-F73F-4A15-83F3-D98C5CF5E315}" type="parTrans" cxnId="{3354331B-AAB6-40ED-ACE8-5937DF1A6A3F}">
      <dgm:prSet/>
      <dgm:spPr/>
      <dgm:t>
        <a:bodyPr/>
        <a:lstStyle/>
        <a:p>
          <a:endParaRPr lang="ru-RU" sz="1400">
            <a:solidFill>
              <a:srgbClr val="002060"/>
            </a:solidFill>
          </a:endParaRPr>
        </a:p>
      </dgm:t>
    </dgm:pt>
    <dgm:pt modelId="{31556573-7B6C-4B90-84C6-454A5617ED3F}" type="sibTrans" cxnId="{3354331B-AAB6-40ED-ACE8-5937DF1A6A3F}">
      <dgm:prSet/>
      <dgm:spPr/>
      <dgm:t>
        <a:bodyPr/>
        <a:lstStyle/>
        <a:p>
          <a:endParaRPr lang="ru-RU" sz="1400">
            <a:solidFill>
              <a:srgbClr val="002060"/>
            </a:solidFill>
          </a:endParaRPr>
        </a:p>
      </dgm:t>
    </dgm:pt>
    <dgm:pt modelId="{EDE06EAA-E880-49E6-8F7A-0BE152628E9F}">
      <dgm:prSet phldrT="[Текст]" custT="1"/>
      <dgm:spPr/>
      <dgm:t>
        <a:bodyPr/>
        <a:lstStyle/>
        <a:p>
          <a:r>
            <a:rPr lang="ru-RU" sz="1600" b="1" dirty="0" smtClean="0">
              <a:solidFill>
                <a:srgbClr val="002060"/>
              </a:solidFill>
            </a:rPr>
            <a:t>КӘСІПОДАҚ; ЖҰМЫС БЕРУШІ.</a:t>
          </a:r>
          <a:endParaRPr lang="ru-RU" sz="1600" b="1" dirty="0">
            <a:solidFill>
              <a:srgbClr val="002060"/>
            </a:solidFill>
          </a:endParaRPr>
        </a:p>
      </dgm:t>
    </dgm:pt>
    <dgm:pt modelId="{B313F802-D5C4-48E3-93B3-2DDEF6E3D9BC}" type="parTrans" cxnId="{BA468F63-E0EA-4A97-AD3B-195059B27F7E}">
      <dgm:prSet/>
      <dgm:spPr/>
      <dgm:t>
        <a:bodyPr/>
        <a:lstStyle/>
        <a:p>
          <a:endParaRPr lang="ru-RU" sz="1400">
            <a:solidFill>
              <a:srgbClr val="002060"/>
            </a:solidFill>
          </a:endParaRPr>
        </a:p>
      </dgm:t>
    </dgm:pt>
    <dgm:pt modelId="{39A14487-90E8-4064-BB64-40359DBB60BD}" type="sibTrans" cxnId="{BA468F63-E0EA-4A97-AD3B-195059B27F7E}">
      <dgm:prSet/>
      <dgm:spPr/>
      <dgm:t>
        <a:bodyPr/>
        <a:lstStyle/>
        <a:p>
          <a:endParaRPr lang="ru-RU" sz="1400">
            <a:solidFill>
              <a:srgbClr val="002060"/>
            </a:solidFill>
          </a:endParaRPr>
        </a:p>
      </dgm:t>
    </dgm:pt>
    <dgm:pt modelId="{D5DB5A8C-D940-4CBC-A179-0FFEBCCCD5AC}">
      <dgm:prSet phldrT="[Текст]" custT="1"/>
      <dgm:spPr/>
      <dgm:t>
        <a:bodyPr/>
        <a:lstStyle/>
        <a:p>
          <a:r>
            <a:rPr lang="kk-KZ" sz="2800" b="1" dirty="0" smtClean="0"/>
            <a:t>ОРГАНДАР</a:t>
          </a:r>
          <a:endParaRPr lang="ru-RU" sz="2800" b="1" dirty="0"/>
        </a:p>
      </dgm:t>
    </dgm:pt>
    <dgm:pt modelId="{FAED1A3F-C980-4A9F-BF89-6946EF853659}" type="parTrans" cxnId="{64C48101-A917-4EE1-BB83-0B8661E370A8}">
      <dgm:prSet/>
      <dgm:spPr/>
      <dgm:t>
        <a:bodyPr/>
        <a:lstStyle/>
        <a:p>
          <a:endParaRPr lang="ru-RU" sz="1400">
            <a:solidFill>
              <a:srgbClr val="002060"/>
            </a:solidFill>
          </a:endParaRPr>
        </a:p>
      </dgm:t>
    </dgm:pt>
    <dgm:pt modelId="{7D7C73EE-83D0-443C-BE24-A17C730FB0A5}" type="sibTrans" cxnId="{64C48101-A917-4EE1-BB83-0B8661E370A8}">
      <dgm:prSet/>
      <dgm:spPr/>
      <dgm:t>
        <a:bodyPr/>
        <a:lstStyle/>
        <a:p>
          <a:endParaRPr lang="ru-RU" sz="1400">
            <a:solidFill>
              <a:srgbClr val="002060"/>
            </a:solidFill>
          </a:endParaRPr>
        </a:p>
      </dgm:t>
    </dgm:pt>
    <dgm:pt modelId="{14189BD4-DEC8-4CBC-98EF-8F0E6E4D85D1}">
      <dgm:prSet phldrT="[Текст]" custT="1"/>
      <dgm:spPr/>
      <dgm:t>
        <a:bodyPr/>
        <a:lstStyle/>
        <a:p>
          <a:r>
            <a:rPr lang="kk-KZ" sz="1600" b="1" noProof="0" dirty="0" smtClean="0">
              <a:solidFill>
                <a:schemeClr val="accent4"/>
              </a:solidFill>
            </a:rPr>
            <a:t>Республикалық үшжақты комиссия</a:t>
          </a:r>
          <a:endParaRPr lang="kk-KZ" sz="1600" b="1" noProof="0" dirty="0">
            <a:solidFill>
              <a:schemeClr val="accent4"/>
            </a:solidFill>
          </a:endParaRPr>
        </a:p>
      </dgm:t>
    </dgm:pt>
    <dgm:pt modelId="{92B135E4-D640-4BD2-BF0F-4E317D5CC2D9}" type="parTrans" cxnId="{F4DD2CD7-4D87-4BFD-8FB0-751F86445739}">
      <dgm:prSet/>
      <dgm:spPr/>
      <dgm:t>
        <a:bodyPr/>
        <a:lstStyle/>
        <a:p>
          <a:endParaRPr lang="ru-RU" sz="1400">
            <a:solidFill>
              <a:srgbClr val="002060"/>
            </a:solidFill>
          </a:endParaRPr>
        </a:p>
      </dgm:t>
    </dgm:pt>
    <dgm:pt modelId="{626A459F-4524-4FDE-A830-9275546179EF}" type="sibTrans" cxnId="{F4DD2CD7-4D87-4BFD-8FB0-751F86445739}">
      <dgm:prSet/>
      <dgm:spPr/>
      <dgm:t>
        <a:bodyPr/>
        <a:lstStyle/>
        <a:p>
          <a:endParaRPr lang="ru-RU" sz="1400">
            <a:solidFill>
              <a:srgbClr val="002060"/>
            </a:solidFill>
          </a:endParaRPr>
        </a:p>
      </dgm:t>
    </dgm:pt>
    <dgm:pt modelId="{098BBDE2-98F3-49EB-A428-238197C6FBEA}">
      <dgm:prSet phldrT="[Текст]" custT="1"/>
      <dgm:spPr/>
      <dgm:t>
        <a:bodyPr/>
        <a:lstStyle/>
        <a:p>
          <a:r>
            <a:rPr lang="kk-KZ" sz="1600" b="1" noProof="0" dirty="0" smtClean="0">
              <a:solidFill>
                <a:schemeClr val="accent4"/>
              </a:solidFill>
            </a:rPr>
            <a:t>Салалық үшжақты комиссия</a:t>
          </a:r>
          <a:endParaRPr lang="kk-KZ" sz="1600" b="1" noProof="0" dirty="0">
            <a:solidFill>
              <a:schemeClr val="accent4"/>
            </a:solidFill>
          </a:endParaRPr>
        </a:p>
      </dgm:t>
    </dgm:pt>
    <dgm:pt modelId="{D81F2797-2190-44FE-B2BF-4B0BDEFF82B0}" type="parTrans" cxnId="{A23272A2-08E3-4038-86EC-DC2AD8A9B54F}">
      <dgm:prSet/>
      <dgm:spPr/>
      <dgm:t>
        <a:bodyPr/>
        <a:lstStyle/>
        <a:p>
          <a:endParaRPr lang="ru-RU" sz="1400">
            <a:solidFill>
              <a:srgbClr val="002060"/>
            </a:solidFill>
          </a:endParaRPr>
        </a:p>
      </dgm:t>
    </dgm:pt>
    <dgm:pt modelId="{7CC22844-368E-439C-9971-C7A8772CDD28}" type="sibTrans" cxnId="{A23272A2-08E3-4038-86EC-DC2AD8A9B54F}">
      <dgm:prSet/>
      <dgm:spPr/>
      <dgm:t>
        <a:bodyPr/>
        <a:lstStyle/>
        <a:p>
          <a:endParaRPr lang="ru-RU" sz="1400">
            <a:solidFill>
              <a:srgbClr val="002060"/>
            </a:solidFill>
          </a:endParaRPr>
        </a:p>
      </dgm:t>
    </dgm:pt>
    <dgm:pt modelId="{94AE2146-6994-4144-9A37-77A686824C1E}">
      <dgm:prSet phldrT="[Текст]" custT="1"/>
      <dgm:spPr/>
      <dgm:t>
        <a:bodyPr/>
        <a:lstStyle/>
        <a:p>
          <a:r>
            <a:rPr lang="kk-KZ" sz="1600" b="1" noProof="0" dirty="0" smtClean="0">
              <a:solidFill>
                <a:schemeClr val="accent5"/>
              </a:solidFill>
            </a:rPr>
            <a:t>Ұжымдық шарт</a:t>
          </a:r>
          <a:endParaRPr lang="kk-KZ" sz="1600" b="1" noProof="0" dirty="0">
            <a:solidFill>
              <a:schemeClr val="accent5"/>
            </a:solidFill>
          </a:endParaRPr>
        </a:p>
      </dgm:t>
    </dgm:pt>
    <dgm:pt modelId="{31EE04B2-64DC-4EA3-849F-DE98E0C3D452}" type="parTrans" cxnId="{0957104B-1843-452F-8934-807F25AE96C3}">
      <dgm:prSet/>
      <dgm:spPr/>
      <dgm:t>
        <a:bodyPr/>
        <a:lstStyle/>
        <a:p>
          <a:endParaRPr lang="ru-RU" sz="1400">
            <a:solidFill>
              <a:srgbClr val="002060"/>
            </a:solidFill>
          </a:endParaRPr>
        </a:p>
      </dgm:t>
    </dgm:pt>
    <dgm:pt modelId="{36D3194A-5ACE-4D29-B684-0C4998A9D3AF}" type="sibTrans" cxnId="{0957104B-1843-452F-8934-807F25AE96C3}">
      <dgm:prSet/>
      <dgm:spPr/>
      <dgm:t>
        <a:bodyPr/>
        <a:lstStyle/>
        <a:p>
          <a:endParaRPr lang="ru-RU" sz="1400">
            <a:solidFill>
              <a:srgbClr val="002060"/>
            </a:solidFill>
          </a:endParaRPr>
        </a:p>
      </dgm:t>
    </dgm:pt>
    <dgm:pt modelId="{FC926693-D8C7-4FD1-9D5D-9C8600E347DE}">
      <dgm:prSet phldrT="[Текст]" custT="1"/>
      <dgm:spPr/>
      <dgm:t>
        <a:bodyPr/>
        <a:lstStyle/>
        <a:p>
          <a:r>
            <a:rPr lang="kk-KZ" sz="2800" b="1" dirty="0" smtClean="0"/>
            <a:t>ҚҰРАЛДАР</a:t>
          </a:r>
          <a:endParaRPr lang="ru-RU" sz="2800" b="1" dirty="0"/>
        </a:p>
      </dgm:t>
    </dgm:pt>
    <dgm:pt modelId="{65AF38FB-FFF6-4182-AEA6-A90BE6BBBB99}" type="parTrans" cxnId="{67D4A478-43DA-4762-8179-DAB330531ADD}">
      <dgm:prSet/>
      <dgm:spPr/>
      <dgm:t>
        <a:bodyPr/>
        <a:lstStyle/>
        <a:p>
          <a:endParaRPr lang="ru-RU" sz="1400">
            <a:solidFill>
              <a:srgbClr val="002060"/>
            </a:solidFill>
          </a:endParaRPr>
        </a:p>
      </dgm:t>
    </dgm:pt>
    <dgm:pt modelId="{A1D5CBC1-5D42-4EED-AAF6-1D02E6E33383}" type="sibTrans" cxnId="{67D4A478-43DA-4762-8179-DAB330531ADD}">
      <dgm:prSet/>
      <dgm:spPr/>
      <dgm:t>
        <a:bodyPr/>
        <a:lstStyle/>
        <a:p>
          <a:endParaRPr lang="ru-RU" sz="1400">
            <a:solidFill>
              <a:srgbClr val="002060"/>
            </a:solidFill>
          </a:endParaRPr>
        </a:p>
      </dgm:t>
    </dgm:pt>
    <dgm:pt modelId="{F680F013-C41D-433C-A737-35D1EB3AF3BA}">
      <dgm:prSet phldrT="[Текст]" custT="1"/>
      <dgm:spPr>
        <a:ln>
          <a:solidFill>
            <a:schemeClr val="accent5"/>
          </a:solidFill>
        </a:ln>
      </dgm:spPr>
      <dgm:t>
        <a:bodyPr/>
        <a:lstStyle/>
        <a:p>
          <a:r>
            <a:rPr lang="ru-RU" sz="1600" b="1" dirty="0" smtClean="0">
              <a:solidFill>
                <a:schemeClr val="accent5"/>
              </a:solidFill>
            </a:rPr>
            <a:t>Бас </a:t>
          </a:r>
          <a:r>
            <a:rPr lang="kk-KZ" sz="1600" b="1" noProof="0" dirty="0" smtClean="0">
              <a:solidFill>
                <a:schemeClr val="accent5"/>
              </a:solidFill>
            </a:rPr>
            <a:t>келісім</a:t>
          </a:r>
          <a:endParaRPr lang="kk-KZ" sz="1600" b="1" noProof="0" dirty="0">
            <a:solidFill>
              <a:schemeClr val="accent5"/>
            </a:solidFill>
          </a:endParaRPr>
        </a:p>
      </dgm:t>
    </dgm:pt>
    <dgm:pt modelId="{B9AFEF15-0771-43B0-AAF5-2156BF5A4339}" type="parTrans" cxnId="{467AF6F5-4EE4-4068-A8CA-AE1521FDCEC5}">
      <dgm:prSet/>
      <dgm:spPr/>
      <dgm:t>
        <a:bodyPr/>
        <a:lstStyle/>
        <a:p>
          <a:endParaRPr lang="ru-RU" sz="1400">
            <a:solidFill>
              <a:srgbClr val="002060"/>
            </a:solidFill>
          </a:endParaRPr>
        </a:p>
      </dgm:t>
    </dgm:pt>
    <dgm:pt modelId="{BFB42B81-2136-481D-BA65-8C0B7036206C}" type="sibTrans" cxnId="{467AF6F5-4EE4-4068-A8CA-AE1521FDCEC5}">
      <dgm:prSet/>
      <dgm:spPr/>
      <dgm:t>
        <a:bodyPr/>
        <a:lstStyle/>
        <a:p>
          <a:endParaRPr lang="ru-RU" sz="1400">
            <a:solidFill>
              <a:srgbClr val="002060"/>
            </a:solidFill>
          </a:endParaRPr>
        </a:p>
      </dgm:t>
    </dgm:pt>
    <dgm:pt modelId="{28022093-8A57-4120-9C48-1565D745DD33}">
      <dgm:prSet phldrT="[Текст]" custT="1"/>
      <dgm:spPr/>
      <dgm:t>
        <a:bodyPr/>
        <a:lstStyle/>
        <a:p>
          <a:r>
            <a:rPr lang="kk-KZ" sz="1600" b="1" noProof="0" dirty="0" smtClean="0">
              <a:solidFill>
                <a:schemeClr val="accent5"/>
              </a:solidFill>
            </a:rPr>
            <a:t>Салалық келісім</a:t>
          </a:r>
          <a:endParaRPr lang="kk-KZ" sz="1600" b="1" noProof="0" dirty="0">
            <a:solidFill>
              <a:schemeClr val="accent5"/>
            </a:solidFill>
          </a:endParaRPr>
        </a:p>
      </dgm:t>
    </dgm:pt>
    <dgm:pt modelId="{42518BD9-A24B-4268-A4B3-4326FB689AA1}" type="parTrans" cxnId="{8F4CF150-D512-4193-9C4F-DF2E04B0F96B}">
      <dgm:prSet/>
      <dgm:spPr/>
      <dgm:t>
        <a:bodyPr/>
        <a:lstStyle/>
        <a:p>
          <a:endParaRPr lang="ru-RU" sz="1400">
            <a:solidFill>
              <a:srgbClr val="002060"/>
            </a:solidFill>
          </a:endParaRPr>
        </a:p>
      </dgm:t>
    </dgm:pt>
    <dgm:pt modelId="{FF070094-D209-4B4B-9A45-20BF9358B87C}" type="sibTrans" cxnId="{8F4CF150-D512-4193-9C4F-DF2E04B0F96B}">
      <dgm:prSet/>
      <dgm:spPr/>
      <dgm:t>
        <a:bodyPr/>
        <a:lstStyle/>
        <a:p>
          <a:endParaRPr lang="ru-RU" sz="1400">
            <a:solidFill>
              <a:srgbClr val="002060"/>
            </a:solidFill>
          </a:endParaRPr>
        </a:p>
      </dgm:t>
    </dgm:pt>
    <dgm:pt modelId="{0F489F4C-B082-43C3-A6FA-DA7E8415EC6C}">
      <dgm:prSet phldrT="[Текст]" custT="1"/>
      <dgm:spPr/>
      <dgm:t>
        <a:bodyPr/>
        <a:lstStyle/>
        <a:p>
          <a:r>
            <a:rPr lang="kk-KZ" sz="1600" b="1" noProof="0" dirty="0" smtClean="0">
              <a:solidFill>
                <a:schemeClr val="accent5"/>
              </a:solidFill>
            </a:rPr>
            <a:t>Өңірлік келісім</a:t>
          </a:r>
          <a:endParaRPr lang="kk-KZ" sz="1600" b="1" noProof="0" dirty="0">
            <a:solidFill>
              <a:schemeClr val="accent5"/>
            </a:solidFill>
          </a:endParaRPr>
        </a:p>
      </dgm:t>
    </dgm:pt>
    <dgm:pt modelId="{C316B11B-4448-48F4-A974-E9CD5F6C519F}" type="parTrans" cxnId="{032B2EDC-AD46-45E5-8715-1AEBDA7ED580}">
      <dgm:prSet/>
      <dgm:spPr/>
      <dgm:t>
        <a:bodyPr/>
        <a:lstStyle/>
        <a:p>
          <a:endParaRPr lang="ru-RU" sz="1400">
            <a:solidFill>
              <a:srgbClr val="002060"/>
            </a:solidFill>
          </a:endParaRPr>
        </a:p>
      </dgm:t>
    </dgm:pt>
    <dgm:pt modelId="{91ACD54C-A3AC-4CD3-BD0B-4318183BFAA4}" type="sibTrans" cxnId="{032B2EDC-AD46-45E5-8715-1AEBDA7ED580}">
      <dgm:prSet/>
      <dgm:spPr/>
      <dgm:t>
        <a:bodyPr/>
        <a:lstStyle/>
        <a:p>
          <a:endParaRPr lang="ru-RU" sz="1400">
            <a:solidFill>
              <a:srgbClr val="002060"/>
            </a:solidFill>
          </a:endParaRPr>
        </a:p>
      </dgm:t>
    </dgm:pt>
    <dgm:pt modelId="{BBEE5AE7-9180-461F-83FC-D88169D00F0D}">
      <dgm:prSet phldrT="[Текст]" custT="1"/>
      <dgm:spPr/>
      <dgm:t>
        <a:bodyPr/>
        <a:lstStyle/>
        <a:p>
          <a:pPr>
            <a:lnSpc>
              <a:spcPct val="100000"/>
            </a:lnSpc>
          </a:pPr>
          <a:r>
            <a:rPr lang="kk-KZ" sz="1600" b="1" noProof="0" dirty="0" smtClean="0">
              <a:solidFill>
                <a:schemeClr val="accent4"/>
              </a:solidFill>
            </a:rPr>
            <a:t>Өңірлік үшжақты комиссия</a:t>
          </a:r>
          <a:endParaRPr lang="kk-KZ" sz="1600" b="1" noProof="0" dirty="0">
            <a:solidFill>
              <a:schemeClr val="accent4"/>
            </a:solidFill>
          </a:endParaRPr>
        </a:p>
      </dgm:t>
    </dgm:pt>
    <dgm:pt modelId="{A522FCD3-AB99-42A1-9F2D-1AC614245DB6}" type="parTrans" cxnId="{7B6533C6-E852-41DF-B72E-F38535BB5459}">
      <dgm:prSet/>
      <dgm:spPr/>
      <dgm:t>
        <a:bodyPr/>
        <a:lstStyle/>
        <a:p>
          <a:endParaRPr lang="ru-RU" sz="1400">
            <a:solidFill>
              <a:srgbClr val="002060"/>
            </a:solidFill>
          </a:endParaRPr>
        </a:p>
      </dgm:t>
    </dgm:pt>
    <dgm:pt modelId="{9DFFA4BE-9E2C-4488-B2F0-9C15394E336B}" type="sibTrans" cxnId="{7B6533C6-E852-41DF-B72E-F38535BB5459}">
      <dgm:prSet/>
      <dgm:spPr/>
      <dgm:t>
        <a:bodyPr/>
        <a:lstStyle/>
        <a:p>
          <a:endParaRPr lang="ru-RU" sz="1400">
            <a:solidFill>
              <a:srgbClr val="002060"/>
            </a:solidFill>
          </a:endParaRPr>
        </a:p>
      </dgm:t>
    </dgm:pt>
    <dgm:pt modelId="{1B9515D2-DD60-4CA8-910F-33EBB175261F}" type="pres">
      <dgm:prSet presAssocID="{056FB162-6441-41C7-A70E-05066088632A}" presName="diagram" presStyleCnt="0">
        <dgm:presLayoutVars>
          <dgm:chPref val="1"/>
          <dgm:dir/>
          <dgm:animOne val="branch"/>
          <dgm:animLvl val="lvl"/>
          <dgm:resizeHandles/>
        </dgm:presLayoutVars>
      </dgm:prSet>
      <dgm:spPr/>
      <dgm:t>
        <a:bodyPr/>
        <a:lstStyle/>
        <a:p>
          <a:endParaRPr lang="ru-RU"/>
        </a:p>
      </dgm:t>
    </dgm:pt>
    <dgm:pt modelId="{319C9A0E-F3BB-4F70-8DD9-E5C94625CEAE}" type="pres">
      <dgm:prSet presAssocID="{1BDC78A5-E0F5-4F7D-9B0D-0135F494264D}" presName="root" presStyleCnt="0"/>
      <dgm:spPr/>
    </dgm:pt>
    <dgm:pt modelId="{3F75F421-2EE2-453E-87D0-C9CBE916E85D}" type="pres">
      <dgm:prSet presAssocID="{1BDC78A5-E0F5-4F7D-9B0D-0135F494264D}" presName="rootComposite" presStyleCnt="0"/>
      <dgm:spPr/>
    </dgm:pt>
    <dgm:pt modelId="{728F4915-F498-4720-BEB2-F911C29BB9E3}" type="pres">
      <dgm:prSet presAssocID="{1BDC78A5-E0F5-4F7D-9B0D-0135F494264D}" presName="rootText" presStyleLbl="node1" presStyleIdx="0" presStyleCnt="4" custScaleX="157185" custScaleY="83517"/>
      <dgm:spPr/>
      <dgm:t>
        <a:bodyPr/>
        <a:lstStyle/>
        <a:p>
          <a:endParaRPr lang="ru-RU"/>
        </a:p>
      </dgm:t>
    </dgm:pt>
    <dgm:pt modelId="{A2A2B24B-BA41-427F-AFBB-F1C46BFE2BE8}" type="pres">
      <dgm:prSet presAssocID="{1BDC78A5-E0F5-4F7D-9B0D-0135F494264D}" presName="rootConnector" presStyleLbl="node1" presStyleIdx="0" presStyleCnt="4"/>
      <dgm:spPr/>
      <dgm:t>
        <a:bodyPr/>
        <a:lstStyle/>
        <a:p>
          <a:endParaRPr lang="ru-RU"/>
        </a:p>
      </dgm:t>
    </dgm:pt>
    <dgm:pt modelId="{CBEF8152-3A4C-42AC-BD22-FFE3FDDC3A28}" type="pres">
      <dgm:prSet presAssocID="{1BDC78A5-E0F5-4F7D-9B0D-0135F494264D}" presName="childShape" presStyleCnt="0"/>
      <dgm:spPr/>
    </dgm:pt>
    <dgm:pt modelId="{1A1F78C0-68BC-41B0-8BCA-51760FFC57B4}" type="pres">
      <dgm:prSet presAssocID="{980DE50C-B21B-493A-ABD1-74BC9AA5E9AA}" presName="Name13" presStyleLbl="parChTrans1D2" presStyleIdx="0" presStyleCnt="16"/>
      <dgm:spPr/>
      <dgm:t>
        <a:bodyPr/>
        <a:lstStyle/>
        <a:p>
          <a:endParaRPr lang="ru-RU"/>
        </a:p>
      </dgm:t>
    </dgm:pt>
    <dgm:pt modelId="{7EDAE011-0565-4876-9CFA-484679CF7C86}" type="pres">
      <dgm:prSet presAssocID="{B9FB8763-1808-43EB-8A80-2C3A1F124201}" presName="childText" presStyleLbl="bgAcc1" presStyleIdx="0" presStyleCnt="16" custScaleX="125093" custScaleY="103774">
        <dgm:presLayoutVars>
          <dgm:bulletEnabled val="1"/>
        </dgm:presLayoutVars>
      </dgm:prSet>
      <dgm:spPr/>
      <dgm:t>
        <a:bodyPr/>
        <a:lstStyle/>
        <a:p>
          <a:endParaRPr lang="ru-RU"/>
        </a:p>
      </dgm:t>
    </dgm:pt>
    <dgm:pt modelId="{E86476C4-5EB6-4155-9797-9720936BD144}" type="pres">
      <dgm:prSet presAssocID="{528D7C11-CED0-4339-B746-83877F4434A1}" presName="Name13" presStyleLbl="parChTrans1D2" presStyleIdx="1" presStyleCnt="16"/>
      <dgm:spPr/>
      <dgm:t>
        <a:bodyPr/>
        <a:lstStyle/>
        <a:p>
          <a:endParaRPr lang="ru-RU"/>
        </a:p>
      </dgm:t>
    </dgm:pt>
    <dgm:pt modelId="{62CC89A3-C5D1-448E-B9A2-34230706C80B}" type="pres">
      <dgm:prSet presAssocID="{60831C7C-B1F7-4513-A08D-874587790B78}" presName="childText" presStyleLbl="bgAcc1" presStyleIdx="1" presStyleCnt="16" custScaleX="121858">
        <dgm:presLayoutVars>
          <dgm:bulletEnabled val="1"/>
        </dgm:presLayoutVars>
      </dgm:prSet>
      <dgm:spPr/>
      <dgm:t>
        <a:bodyPr/>
        <a:lstStyle/>
        <a:p>
          <a:endParaRPr lang="ru-RU"/>
        </a:p>
      </dgm:t>
    </dgm:pt>
    <dgm:pt modelId="{918DD08F-7996-4E67-89DD-9945863904AA}" type="pres">
      <dgm:prSet presAssocID="{2EC6525A-4842-44CA-8C7A-7FA83E2946B7}" presName="Name13" presStyleLbl="parChTrans1D2" presStyleIdx="2" presStyleCnt="16"/>
      <dgm:spPr/>
      <dgm:t>
        <a:bodyPr/>
        <a:lstStyle/>
        <a:p>
          <a:endParaRPr lang="ru-RU"/>
        </a:p>
      </dgm:t>
    </dgm:pt>
    <dgm:pt modelId="{AB4E795E-57E1-490C-9145-C158488BF365}" type="pres">
      <dgm:prSet presAssocID="{654C31C3-79D1-4D0B-B378-32624F590C02}" presName="childText" presStyleLbl="bgAcc1" presStyleIdx="2" presStyleCnt="16" custScaleX="125042" custScaleY="94596">
        <dgm:presLayoutVars>
          <dgm:bulletEnabled val="1"/>
        </dgm:presLayoutVars>
      </dgm:prSet>
      <dgm:spPr/>
      <dgm:t>
        <a:bodyPr/>
        <a:lstStyle/>
        <a:p>
          <a:endParaRPr lang="ru-RU"/>
        </a:p>
      </dgm:t>
    </dgm:pt>
    <dgm:pt modelId="{EEAD62BE-14EC-4738-A8A4-04F49A170A9F}" type="pres">
      <dgm:prSet presAssocID="{1A1F770E-A5E0-4006-B783-BAF7539A5B1F}" presName="Name13" presStyleLbl="parChTrans1D2" presStyleIdx="3" presStyleCnt="16"/>
      <dgm:spPr/>
      <dgm:t>
        <a:bodyPr/>
        <a:lstStyle/>
        <a:p>
          <a:endParaRPr lang="ru-RU"/>
        </a:p>
      </dgm:t>
    </dgm:pt>
    <dgm:pt modelId="{58EC7934-8A36-4A8D-AC8F-3854A915AB5C}" type="pres">
      <dgm:prSet presAssocID="{2C8D172B-FC5F-48E3-B173-CEE42DB35333}" presName="childText" presStyleLbl="bgAcc1" presStyleIdx="3" presStyleCnt="16" custScaleX="123634">
        <dgm:presLayoutVars>
          <dgm:bulletEnabled val="1"/>
        </dgm:presLayoutVars>
      </dgm:prSet>
      <dgm:spPr/>
      <dgm:t>
        <a:bodyPr/>
        <a:lstStyle/>
        <a:p>
          <a:endParaRPr lang="ru-RU"/>
        </a:p>
      </dgm:t>
    </dgm:pt>
    <dgm:pt modelId="{052E1F77-1EBF-489F-AE72-3A97296036FE}" type="pres">
      <dgm:prSet presAssocID="{018ABEB6-BF87-4ED9-8E1E-DCA6360DC270}" presName="root" presStyleCnt="0"/>
      <dgm:spPr/>
    </dgm:pt>
    <dgm:pt modelId="{4ED8FD83-5C01-4B23-B0A0-9A178EB4DE86}" type="pres">
      <dgm:prSet presAssocID="{018ABEB6-BF87-4ED9-8E1E-DCA6360DC270}" presName="rootComposite" presStyleCnt="0"/>
      <dgm:spPr/>
    </dgm:pt>
    <dgm:pt modelId="{D6B94648-3EFB-43CD-B3E3-D748F4340626}" type="pres">
      <dgm:prSet presAssocID="{018ABEB6-BF87-4ED9-8E1E-DCA6360DC270}" presName="rootText" presStyleLbl="node1" presStyleIdx="1" presStyleCnt="4" custScaleX="135110"/>
      <dgm:spPr/>
      <dgm:t>
        <a:bodyPr/>
        <a:lstStyle/>
        <a:p>
          <a:endParaRPr lang="ru-RU"/>
        </a:p>
      </dgm:t>
    </dgm:pt>
    <dgm:pt modelId="{E35D3661-33FA-4121-A4CE-103B0B91EB0A}" type="pres">
      <dgm:prSet presAssocID="{018ABEB6-BF87-4ED9-8E1E-DCA6360DC270}" presName="rootConnector" presStyleLbl="node1" presStyleIdx="1" presStyleCnt="4"/>
      <dgm:spPr/>
      <dgm:t>
        <a:bodyPr/>
        <a:lstStyle/>
        <a:p>
          <a:endParaRPr lang="ru-RU"/>
        </a:p>
      </dgm:t>
    </dgm:pt>
    <dgm:pt modelId="{4FC83B51-D54E-49FE-B44F-25EFD4EC501B}" type="pres">
      <dgm:prSet presAssocID="{018ABEB6-BF87-4ED9-8E1E-DCA6360DC270}" presName="childShape" presStyleCnt="0"/>
      <dgm:spPr/>
    </dgm:pt>
    <dgm:pt modelId="{AD169FE5-3755-40A6-91F9-1942FFDE67DF}" type="pres">
      <dgm:prSet presAssocID="{3A311D6A-9A80-4114-87E6-7DFF503B80A4}" presName="Name13" presStyleLbl="parChTrans1D2" presStyleIdx="4" presStyleCnt="16"/>
      <dgm:spPr/>
      <dgm:t>
        <a:bodyPr/>
        <a:lstStyle/>
        <a:p>
          <a:endParaRPr lang="ru-RU"/>
        </a:p>
      </dgm:t>
    </dgm:pt>
    <dgm:pt modelId="{6179F3BB-CA93-40CD-AF30-551DEE258DC2}" type="pres">
      <dgm:prSet presAssocID="{C450727B-5290-45F8-9F04-5ACEB6367BB2}" presName="childText" presStyleLbl="bgAcc1" presStyleIdx="4" presStyleCnt="16" custScaleX="241816" custScaleY="128005">
        <dgm:presLayoutVars>
          <dgm:bulletEnabled val="1"/>
        </dgm:presLayoutVars>
      </dgm:prSet>
      <dgm:spPr/>
      <dgm:t>
        <a:bodyPr/>
        <a:lstStyle/>
        <a:p>
          <a:endParaRPr lang="ru-RU"/>
        </a:p>
      </dgm:t>
    </dgm:pt>
    <dgm:pt modelId="{CB689437-B170-4D0C-B3D9-7A444BFEE9ED}" type="pres">
      <dgm:prSet presAssocID="{1514BB6C-DA98-4141-B5C7-43723F1A3F86}" presName="Name13" presStyleLbl="parChTrans1D2" presStyleIdx="5" presStyleCnt="16"/>
      <dgm:spPr/>
      <dgm:t>
        <a:bodyPr/>
        <a:lstStyle/>
        <a:p>
          <a:endParaRPr lang="ru-RU"/>
        </a:p>
      </dgm:t>
    </dgm:pt>
    <dgm:pt modelId="{0DA1C7A0-61CC-4521-9DEA-EA6F8D3FA504}" type="pres">
      <dgm:prSet presAssocID="{693FFBC6-8084-421F-BA0C-98A713791D04}" presName="childText" presStyleLbl="bgAcc1" presStyleIdx="5" presStyleCnt="16" custScaleX="234172" custScaleY="143767">
        <dgm:presLayoutVars>
          <dgm:bulletEnabled val="1"/>
        </dgm:presLayoutVars>
      </dgm:prSet>
      <dgm:spPr/>
      <dgm:t>
        <a:bodyPr/>
        <a:lstStyle/>
        <a:p>
          <a:endParaRPr lang="ru-RU"/>
        </a:p>
      </dgm:t>
    </dgm:pt>
    <dgm:pt modelId="{C4224EF9-4456-4AEE-87AC-8C6248560F30}" type="pres">
      <dgm:prSet presAssocID="{79A1E42B-4D4E-4553-B541-ECA7585CE491}" presName="Name13" presStyleLbl="parChTrans1D2" presStyleIdx="6" presStyleCnt="16"/>
      <dgm:spPr/>
      <dgm:t>
        <a:bodyPr/>
        <a:lstStyle/>
        <a:p>
          <a:endParaRPr lang="ru-RU"/>
        </a:p>
      </dgm:t>
    </dgm:pt>
    <dgm:pt modelId="{A38C2ABF-208E-4730-8F5C-B9D7117103A8}" type="pres">
      <dgm:prSet presAssocID="{900C9086-B3CB-43FF-BE6D-1553BF87A33E}" presName="childText" presStyleLbl="bgAcc1" presStyleIdx="6" presStyleCnt="16" custScaleX="246707" custScaleY="144541">
        <dgm:presLayoutVars>
          <dgm:bulletEnabled val="1"/>
        </dgm:presLayoutVars>
      </dgm:prSet>
      <dgm:spPr/>
      <dgm:t>
        <a:bodyPr/>
        <a:lstStyle/>
        <a:p>
          <a:endParaRPr lang="ru-RU"/>
        </a:p>
      </dgm:t>
    </dgm:pt>
    <dgm:pt modelId="{CD958997-73FA-467D-AF9A-4C43AE4A038D}" type="pres">
      <dgm:prSet presAssocID="{B313F802-D5C4-48E3-93B3-2DDEF6E3D9BC}" presName="Name13" presStyleLbl="parChTrans1D2" presStyleIdx="7" presStyleCnt="16"/>
      <dgm:spPr/>
      <dgm:t>
        <a:bodyPr/>
        <a:lstStyle/>
        <a:p>
          <a:endParaRPr lang="ru-RU"/>
        </a:p>
      </dgm:t>
    </dgm:pt>
    <dgm:pt modelId="{2FF5AAE2-93C3-45DC-A3E5-641AAC6A74CD}" type="pres">
      <dgm:prSet presAssocID="{EDE06EAA-E880-49E6-8F7A-0BE152628E9F}" presName="childText" presStyleLbl="bgAcc1" presStyleIdx="7" presStyleCnt="16" custScaleX="249520" custScaleY="99352">
        <dgm:presLayoutVars>
          <dgm:bulletEnabled val="1"/>
        </dgm:presLayoutVars>
      </dgm:prSet>
      <dgm:spPr/>
      <dgm:t>
        <a:bodyPr/>
        <a:lstStyle/>
        <a:p>
          <a:endParaRPr lang="ru-RU"/>
        </a:p>
      </dgm:t>
    </dgm:pt>
    <dgm:pt modelId="{EA8A99EF-A958-4E3E-B6C8-30EEFF141624}" type="pres">
      <dgm:prSet presAssocID="{D5DB5A8C-D940-4CBC-A179-0FFEBCCCD5AC}" presName="root" presStyleCnt="0"/>
      <dgm:spPr/>
    </dgm:pt>
    <dgm:pt modelId="{7ABDADDB-012C-46A8-AA9A-72905FB06CE0}" type="pres">
      <dgm:prSet presAssocID="{D5DB5A8C-D940-4CBC-A179-0FFEBCCCD5AC}" presName="rootComposite" presStyleCnt="0"/>
      <dgm:spPr/>
    </dgm:pt>
    <dgm:pt modelId="{F3D75CF3-9C9D-4DF5-8A93-19C4590BF4C1}" type="pres">
      <dgm:prSet presAssocID="{D5DB5A8C-D940-4CBC-A179-0FFEBCCCD5AC}" presName="rootText" presStyleLbl="node1" presStyleIdx="2" presStyleCnt="4" custScaleX="111456"/>
      <dgm:spPr/>
      <dgm:t>
        <a:bodyPr/>
        <a:lstStyle/>
        <a:p>
          <a:endParaRPr lang="ru-RU"/>
        </a:p>
      </dgm:t>
    </dgm:pt>
    <dgm:pt modelId="{9E9BAADB-8760-4FAA-8CFC-AC546045AC46}" type="pres">
      <dgm:prSet presAssocID="{D5DB5A8C-D940-4CBC-A179-0FFEBCCCD5AC}" presName="rootConnector" presStyleLbl="node1" presStyleIdx="2" presStyleCnt="4"/>
      <dgm:spPr/>
      <dgm:t>
        <a:bodyPr/>
        <a:lstStyle/>
        <a:p>
          <a:endParaRPr lang="ru-RU"/>
        </a:p>
      </dgm:t>
    </dgm:pt>
    <dgm:pt modelId="{16B666B0-E050-4B39-AA5C-B198DB03725A}" type="pres">
      <dgm:prSet presAssocID="{D5DB5A8C-D940-4CBC-A179-0FFEBCCCD5AC}" presName="childShape" presStyleCnt="0"/>
      <dgm:spPr/>
    </dgm:pt>
    <dgm:pt modelId="{F143DFF1-7715-4377-91F2-601AB7112F73}" type="pres">
      <dgm:prSet presAssocID="{92B135E4-D640-4BD2-BF0F-4E317D5CC2D9}" presName="Name13" presStyleLbl="parChTrans1D2" presStyleIdx="8" presStyleCnt="16"/>
      <dgm:spPr/>
      <dgm:t>
        <a:bodyPr/>
        <a:lstStyle/>
        <a:p>
          <a:endParaRPr lang="ru-RU"/>
        </a:p>
      </dgm:t>
    </dgm:pt>
    <dgm:pt modelId="{4A3D4DFC-DC44-427F-920D-15C5601227B7}" type="pres">
      <dgm:prSet presAssocID="{14189BD4-DEC8-4CBC-98EF-8F0E6E4D85D1}" presName="childText" presStyleLbl="bgAcc1" presStyleIdx="8" presStyleCnt="16" custScaleX="161497">
        <dgm:presLayoutVars>
          <dgm:bulletEnabled val="1"/>
        </dgm:presLayoutVars>
      </dgm:prSet>
      <dgm:spPr/>
      <dgm:t>
        <a:bodyPr/>
        <a:lstStyle/>
        <a:p>
          <a:endParaRPr lang="ru-RU"/>
        </a:p>
      </dgm:t>
    </dgm:pt>
    <dgm:pt modelId="{FD02CA90-F4F5-4746-BA3C-A8489BDFAD8B}" type="pres">
      <dgm:prSet presAssocID="{D81F2797-2190-44FE-B2BF-4B0BDEFF82B0}" presName="Name13" presStyleLbl="parChTrans1D2" presStyleIdx="9" presStyleCnt="16"/>
      <dgm:spPr/>
      <dgm:t>
        <a:bodyPr/>
        <a:lstStyle/>
        <a:p>
          <a:endParaRPr lang="ru-RU"/>
        </a:p>
      </dgm:t>
    </dgm:pt>
    <dgm:pt modelId="{D9EB7843-7242-4DD0-9D7F-B90AB4706EC7}" type="pres">
      <dgm:prSet presAssocID="{098BBDE2-98F3-49EB-A428-238197C6FBEA}" presName="childText" presStyleLbl="bgAcc1" presStyleIdx="9" presStyleCnt="16" custScaleX="166488">
        <dgm:presLayoutVars>
          <dgm:bulletEnabled val="1"/>
        </dgm:presLayoutVars>
      </dgm:prSet>
      <dgm:spPr/>
      <dgm:t>
        <a:bodyPr/>
        <a:lstStyle/>
        <a:p>
          <a:endParaRPr lang="ru-RU"/>
        </a:p>
      </dgm:t>
    </dgm:pt>
    <dgm:pt modelId="{F587A6F5-3A5E-4139-9FAD-B34E4C559A14}" type="pres">
      <dgm:prSet presAssocID="{A522FCD3-AB99-42A1-9F2D-1AC614245DB6}" presName="Name13" presStyleLbl="parChTrans1D2" presStyleIdx="10" presStyleCnt="16"/>
      <dgm:spPr/>
      <dgm:t>
        <a:bodyPr/>
        <a:lstStyle/>
        <a:p>
          <a:endParaRPr lang="ru-RU"/>
        </a:p>
      </dgm:t>
    </dgm:pt>
    <dgm:pt modelId="{8C9E2359-84D2-4A69-A46E-808C3DA9FDE3}" type="pres">
      <dgm:prSet presAssocID="{BBEE5AE7-9180-461F-83FC-D88169D00F0D}" presName="childText" presStyleLbl="bgAcc1" presStyleIdx="10" presStyleCnt="16" custScaleX="168084">
        <dgm:presLayoutVars>
          <dgm:bulletEnabled val="1"/>
        </dgm:presLayoutVars>
      </dgm:prSet>
      <dgm:spPr/>
      <dgm:t>
        <a:bodyPr/>
        <a:lstStyle/>
        <a:p>
          <a:endParaRPr lang="ru-RU"/>
        </a:p>
      </dgm:t>
    </dgm:pt>
    <dgm:pt modelId="{A30BC131-C56D-4068-AC05-F04189887301}" type="pres">
      <dgm:prSet presAssocID="{FF1DBD2E-F73F-4A15-83F3-D98C5CF5E315}" presName="Name13" presStyleLbl="parChTrans1D2" presStyleIdx="11" presStyleCnt="16"/>
      <dgm:spPr/>
      <dgm:t>
        <a:bodyPr/>
        <a:lstStyle/>
        <a:p>
          <a:endParaRPr lang="ru-RU"/>
        </a:p>
      </dgm:t>
    </dgm:pt>
    <dgm:pt modelId="{11045F36-44AC-4FFC-8249-1EC1FD03CD76}" type="pres">
      <dgm:prSet presAssocID="{BD827028-912A-40DA-BE80-6D3FDF9E527E}" presName="childText" presStyleLbl="bgAcc1" presStyleIdx="11" presStyleCnt="16" custScaleX="165969">
        <dgm:presLayoutVars>
          <dgm:bulletEnabled val="1"/>
        </dgm:presLayoutVars>
      </dgm:prSet>
      <dgm:spPr/>
      <dgm:t>
        <a:bodyPr/>
        <a:lstStyle/>
        <a:p>
          <a:endParaRPr lang="ru-RU"/>
        </a:p>
      </dgm:t>
    </dgm:pt>
    <dgm:pt modelId="{DC010882-A20F-47C8-BE59-20A0B57A9B29}" type="pres">
      <dgm:prSet presAssocID="{FC926693-D8C7-4FD1-9D5D-9C8600E347DE}" presName="root" presStyleCnt="0"/>
      <dgm:spPr/>
    </dgm:pt>
    <dgm:pt modelId="{D3638DBD-1245-4530-ACF5-06ED7636A4A4}" type="pres">
      <dgm:prSet presAssocID="{FC926693-D8C7-4FD1-9D5D-9C8600E347DE}" presName="rootComposite" presStyleCnt="0"/>
      <dgm:spPr/>
    </dgm:pt>
    <dgm:pt modelId="{BC85CDA3-4E2C-44C4-BC31-C9EAF4FF85DB}" type="pres">
      <dgm:prSet presAssocID="{FC926693-D8C7-4FD1-9D5D-9C8600E347DE}" presName="rootText" presStyleLbl="node1" presStyleIdx="3" presStyleCnt="4" custScaleX="147664"/>
      <dgm:spPr/>
      <dgm:t>
        <a:bodyPr/>
        <a:lstStyle/>
        <a:p>
          <a:endParaRPr lang="ru-RU"/>
        </a:p>
      </dgm:t>
    </dgm:pt>
    <dgm:pt modelId="{79DBB4F5-EE69-4180-9304-5A5EC0265DD2}" type="pres">
      <dgm:prSet presAssocID="{FC926693-D8C7-4FD1-9D5D-9C8600E347DE}" presName="rootConnector" presStyleLbl="node1" presStyleIdx="3" presStyleCnt="4"/>
      <dgm:spPr/>
      <dgm:t>
        <a:bodyPr/>
        <a:lstStyle/>
        <a:p>
          <a:endParaRPr lang="ru-RU"/>
        </a:p>
      </dgm:t>
    </dgm:pt>
    <dgm:pt modelId="{7A263B99-DFD5-42A2-ADEE-0DE731D64057}" type="pres">
      <dgm:prSet presAssocID="{FC926693-D8C7-4FD1-9D5D-9C8600E347DE}" presName="childShape" presStyleCnt="0"/>
      <dgm:spPr/>
    </dgm:pt>
    <dgm:pt modelId="{34EEA72E-C4AD-48E1-A89F-5EDB58AA549A}" type="pres">
      <dgm:prSet presAssocID="{B9AFEF15-0771-43B0-AAF5-2156BF5A4339}" presName="Name13" presStyleLbl="parChTrans1D2" presStyleIdx="12" presStyleCnt="16"/>
      <dgm:spPr/>
      <dgm:t>
        <a:bodyPr/>
        <a:lstStyle/>
        <a:p>
          <a:endParaRPr lang="ru-RU"/>
        </a:p>
      </dgm:t>
    </dgm:pt>
    <dgm:pt modelId="{B9F1B6D0-3A91-4DD5-8004-4FCDFC07C4EF}" type="pres">
      <dgm:prSet presAssocID="{F680F013-C41D-433C-A737-35D1EB3AF3BA}" presName="childText" presStyleLbl="bgAcc1" presStyleIdx="12" presStyleCnt="16" custScaleX="128802" custLinFactNeighborX="-2120" custLinFactNeighborY="-3392">
        <dgm:presLayoutVars>
          <dgm:bulletEnabled val="1"/>
        </dgm:presLayoutVars>
      </dgm:prSet>
      <dgm:spPr/>
      <dgm:t>
        <a:bodyPr/>
        <a:lstStyle/>
        <a:p>
          <a:endParaRPr lang="ru-RU"/>
        </a:p>
      </dgm:t>
    </dgm:pt>
    <dgm:pt modelId="{2904707A-8EC7-4C72-BD5F-3CBD133E3303}" type="pres">
      <dgm:prSet presAssocID="{42518BD9-A24B-4268-A4B3-4326FB689AA1}" presName="Name13" presStyleLbl="parChTrans1D2" presStyleIdx="13" presStyleCnt="16"/>
      <dgm:spPr/>
      <dgm:t>
        <a:bodyPr/>
        <a:lstStyle/>
        <a:p>
          <a:endParaRPr lang="ru-RU"/>
        </a:p>
      </dgm:t>
    </dgm:pt>
    <dgm:pt modelId="{E36CEED2-35AF-4DC9-AE9D-9519732A2F34}" type="pres">
      <dgm:prSet presAssocID="{28022093-8A57-4120-9C48-1565D745DD33}" presName="childText" presStyleLbl="bgAcc1" presStyleIdx="13" presStyleCnt="16" custScaleX="126846">
        <dgm:presLayoutVars>
          <dgm:bulletEnabled val="1"/>
        </dgm:presLayoutVars>
      </dgm:prSet>
      <dgm:spPr/>
      <dgm:t>
        <a:bodyPr/>
        <a:lstStyle/>
        <a:p>
          <a:endParaRPr lang="ru-RU"/>
        </a:p>
      </dgm:t>
    </dgm:pt>
    <dgm:pt modelId="{19CB48DC-F7F8-41C1-9F91-52D61490A6BD}" type="pres">
      <dgm:prSet presAssocID="{C316B11B-4448-48F4-A974-E9CD5F6C519F}" presName="Name13" presStyleLbl="parChTrans1D2" presStyleIdx="14" presStyleCnt="16"/>
      <dgm:spPr/>
      <dgm:t>
        <a:bodyPr/>
        <a:lstStyle/>
        <a:p>
          <a:endParaRPr lang="ru-RU"/>
        </a:p>
      </dgm:t>
    </dgm:pt>
    <dgm:pt modelId="{833B1170-4FE7-4712-8A4B-82C46DC0079E}" type="pres">
      <dgm:prSet presAssocID="{0F489F4C-B082-43C3-A6FA-DA7E8415EC6C}" presName="childText" presStyleLbl="bgAcc1" presStyleIdx="14" presStyleCnt="16" custScaleX="127629">
        <dgm:presLayoutVars>
          <dgm:bulletEnabled val="1"/>
        </dgm:presLayoutVars>
      </dgm:prSet>
      <dgm:spPr/>
      <dgm:t>
        <a:bodyPr/>
        <a:lstStyle/>
        <a:p>
          <a:endParaRPr lang="ru-RU"/>
        </a:p>
      </dgm:t>
    </dgm:pt>
    <dgm:pt modelId="{4441385F-3D76-4001-871C-7A69BE912D05}" type="pres">
      <dgm:prSet presAssocID="{31EE04B2-64DC-4EA3-849F-DE98E0C3D452}" presName="Name13" presStyleLbl="parChTrans1D2" presStyleIdx="15" presStyleCnt="16"/>
      <dgm:spPr/>
      <dgm:t>
        <a:bodyPr/>
        <a:lstStyle/>
        <a:p>
          <a:endParaRPr lang="ru-RU"/>
        </a:p>
      </dgm:t>
    </dgm:pt>
    <dgm:pt modelId="{096AD512-1DBB-4BB2-AD6A-EF0ADC47C61E}" type="pres">
      <dgm:prSet presAssocID="{94AE2146-6994-4144-9A37-77A686824C1E}" presName="childText" presStyleLbl="bgAcc1" presStyleIdx="15" presStyleCnt="16" custScaleX="127940">
        <dgm:presLayoutVars>
          <dgm:bulletEnabled val="1"/>
        </dgm:presLayoutVars>
      </dgm:prSet>
      <dgm:spPr/>
      <dgm:t>
        <a:bodyPr/>
        <a:lstStyle/>
        <a:p>
          <a:endParaRPr lang="ru-RU"/>
        </a:p>
      </dgm:t>
    </dgm:pt>
  </dgm:ptLst>
  <dgm:cxnLst>
    <dgm:cxn modelId="{53AD03B5-EE0D-423B-B4FD-7DD66254BDF2}" type="presOf" srcId="{B313F802-D5C4-48E3-93B3-2DDEF6E3D9BC}" destId="{CD958997-73FA-467D-AF9A-4C43AE4A038D}" srcOrd="0" destOrd="0" presId="urn:microsoft.com/office/officeart/2005/8/layout/hierarchy3"/>
    <dgm:cxn modelId="{654F619E-66D1-4FA7-BF32-D5C3DC36C311}" srcId="{1BDC78A5-E0F5-4F7D-9B0D-0135F494264D}" destId="{2C8D172B-FC5F-48E3-B173-CEE42DB35333}" srcOrd="3" destOrd="0" parTransId="{1A1F770E-A5E0-4006-B783-BAF7539A5B1F}" sibTransId="{E7F8A103-100B-4BDD-9340-4474481C3DA5}"/>
    <dgm:cxn modelId="{0D0BEFF1-5108-4F81-9410-53FA19A863E4}" type="presOf" srcId="{C316B11B-4448-48F4-A974-E9CD5F6C519F}" destId="{19CB48DC-F7F8-41C1-9F91-52D61490A6BD}" srcOrd="0" destOrd="0" presId="urn:microsoft.com/office/officeart/2005/8/layout/hierarchy3"/>
    <dgm:cxn modelId="{1E0079B0-1932-4C43-9219-5BD98A0C1C48}" srcId="{1BDC78A5-E0F5-4F7D-9B0D-0135F494264D}" destId="{654C31C3-79D1-4D0B-B378-32624F590C02}" srcOrd="2" destOrd="0" parTransId="{2EC6525A-4842-44CA-8C7A-7FA83E2946B7}" sibTransId="{7118ED60-4EAF-44D0-994C-52E021C5EE6E}"/>
    <dgm:cxn modelId="{414D3997-0CE1-47D9-867E-AE22CD2DC201}" type="presOf" srcId="{018ABEB6-BF87-4ED9-8E1E-DCA6360DC270}" destId="{E35D3661-33FA-4121-A4CE-103B0B91EB0A}" srcOrd="1" destOrd="0" presId="urn:microsoft.com/office/officeart/2005/8/layout/hierarchy3"/>
    <dgm:cxn modelId="{11C5B755-1EB0-4DD7-90C0-05AF79E3CD70}" type="presOf" srcId="{60831C7C-B1F7-4513-A08D-874587790B78}" destId="{62CC89A3-C5D1-448E-B9A2-34230706C80B}" srcOrd="0" destOrd="0" presId="urn:microsoft.com/office/officeart/2005/8/layout/hierarchy3"/>
    <dgm:cxn modelId="{60CE807C-A730-43D9-B9BC-2A9A0F4F54B0}" type="presOf" srcId="{FC926693-D8C7-4FD1-9D5D-9C8600E347DE}" destId="{BC85CDA3-4E2C-44C4-BC31-C9EAF4FF85DB}" srcOrd="0" destOrd="0" presId="urn:microsoft.com/office/officeart/2005/8/layout/hierarchy3"/>
    <dgm:cxn modelId="{17B0DB47-FCB7-4A80-8C71-EEF6F6FBBD09}" type="presOf" srcId="{BD827028-912A-40DA-BE80-6D3FDF9E527E}" destId="{11045F36-44AC-4FFC-8249-1EC1FD03CD76}" srcOrd="0" destOrd="0" presId="urn:microsoft.com/office/officeart/2005/8/layout/hierarchy3"/>
    <dgm:cxn modelId="{B892DAFE-A283-478F-A22E-6D356E11DBE8}" type="presOf" srcId="{528D7C11-CED0-4339-B746-83877F4434A1}" destId="{E86476C4-5EB6-4155-9797-9720936BD144}" srcOrd="0" destOrd="0" presId="urn:microsoft.com/office/officeart/2005/8/layout/hierarchy3"/>
    <dgm:cxn modelId="{8356FCEC-664C-438C-B400-846F08386B12}" type="presOf" srcId="{A522FCD3-AB99-42A1-9F2D-1AC614245DB6}" destId="{F587A6F5-3A5E-4139-9FAD-B34E4C559A14}" srcOrd="0" destOrd="0" presId="urn:microsoft.com/office/officeart/2005/8/layout/hierarchy3"/>
    <dgm:cxn modelId="{B06B376A-1170-412D-8521-BCF49D8BA64C}" type="presOf" srcId="{D5DB5A8C-D940-4CBC-A179-0FFEBCCCD5AC}" destId="{F3D75CF3-9C9D-4DF5-8A93-19C4590BF4C1}" srcOrd="0" destOrd="0" presId="urn:microsoft.com/office/officeart/2005/8/layout/hierarchy3"/>
    <dgm:cxn modelId="{0E717ACE-7879-4846-BEC8-8A25AD6B6931}" srcId="{018ABEB6-BF87-4ED9-8E1E-DCA6360DC270}" destId="{C450727B-5290-45F8-9F04-5ACEB6367BB2}" srcOrd="0" destOrd="0" parTransId="{3A311D6A-9A80-4114-87E6-7DFF503B80A4}" sibTransId="{270CE287-9AF1-451E-9ED5-A91B2D8B2571}"/>
    <dgm:cxn modelId="{7B6533C6-E852-41DF-B72E-F38535BB5459}" srcId="{D5DB5A8C-D940-4CBC-A179-0FFEBCCCD5AC}" destId="{BBEE5AE7-9180-461F-83FC-D88169D00F0D}" srcOrd="2" destOrd="0" parTransId="{A522FCD3-AB99-42A1-9F2D-1AC614245DB6}" sibTransId="{9DFFA4BE-9E2C-4488-B2F0-9C15394E336B}"/>
    <dgm:cxn modelId="{94930751-2F80-47DD-B61B-BB51ACC114A3}" type="presOf" srcId="{28022093-8A57-4120-9C48-1565D745DD33}" destId="{E36CEED2-35AF-4DC9-AE9D-9519732A2F34}" srcOrd="0" destOrd="0" presId="urn:microsoft.com/office/officeart/2005/8/layout/hierarchy3"/>
    <dgm:cxn modelId="{032B2EDC-AD46-45E5-8715-1AEBDA7ED580}" srcId="{FC926693-D8C7-4FD1-9D5D-9C8600E347DE}" destId="{0F489F4C-B082-43C3-A6FA-DA7E8415EC6C}" srcOrd="2" destOrd="0" parTransId="{C316B11B-4448-48F4-A974-E9CD5F6C519F}" sibTransId="{91ACD54C-A3AC-4CD3-BD0B-4318183BFAA4}"/>
    <dgm:cxn modelId="{F5B88D93-839F-4016-B35D-908B0FE075A5}" type="presOf" srcId="{1BDC78A5-E0F5-4F7D-9B0D-0135F494264D}" destId="{A2A2B24B-BA41-427F-AFBB-F1C46BFE2BE8}" srcOrd="1" destOrd="0" presId="urn:microsoft.com/office/officeart/2005/8/layout/hierarchy3"/>
    <dgm:cxn modelId="{23B0085E-DC29-4301-B419-2DA100D72312}" srcId="{018ABEB6-BF87-4ED9-8E1E-DCA6360DC270}" destId="{900C9086-B3CB-43FF-BE6D-1553BF87A33E}" srcOrd="2" destOrd="0" parTransId="{79A1E42B-4D4E-4553-B541-ECA7585CE491}" sibTransId="{5911AD25-B3C1-4A34-B956-9498260AFEBC}"/>
    <dgm:cxn modelId="{8B73CC55-44D4-4285-8413-CFD845D53527}" type="presOf" srcId="{900C9086-B3CB-43FF-BE6D-1553BF87A33E}" destId="{A38C2ABF-208E-4730-8F5C-B9D7117103A8}" srcOrd="0" destOrd="0" presId="urn:microsoft.com/office/officeart/2005/8/layout/hierarchy3"/>
    <dgm:cxn modelId="{F2F87B88-3305-4B23-A431-DEE6457C3487}" type="presOf" srcId="{018ABEB6-BF87-4ED9-8E1E-DCA6360DC270}" destId="{D6B94648-3EFB-43CD-B3E3-D748F4340626}" srcOrd="0" destOrd="0" presId="urn:microsoft.com/office/officeart/2005/8/layout/hierarchy3"/>
    <dgm:cxn modelId="{0A1F9791-9EED-4FDA-A970-9D1D6A7FE00E}" type="presOf" srcId="{EDE06EAA-E880-49E6-8F7A-0BE152628E9F}" destId="{2FF5AAE2-93C3-45DC-A3E5-641AAC6A74CD}" srcOrd="0" destOrd="0" presId="urn:microsoft.com/office/officeart/2005/8/layout/hierarchy3"/>
    <dgm:cxn modelId="{F4DD2CD7-4D87-4BFD-8FB0-751F86445739}" srcId="{D5DB5A8C-D940-4CBC-A179-0FFEBCCCD5AC}" destId="{14189BD4-DEC8-4CBC-98EF-8F0E6E4D85D1}" srcOrd="0" destOrd="0" parTransId="{92B135E4-D640-4BD2-BF0F-4E317D5CC2D9}" sibTransId="{626A459F-4524-4FDE-A830-9275546179EF}"/>
    <dgm:cxn modelId="{0957104B-1843-452F-8934-807F25AE96C3}" srcId="{FC926693-D8C7-4FD1-9D5D-9C8600E347DE}" destId="{94AE2146-6994-4144-9A37-77A686824C1E}" srcOrd="3" destOrd="0" parTransId="{31EE04B2-64DC-4EA3-849F-DE98E0C3D452}" sibTransId="{36D3194A-5ACE-4D29-B684-0C4998A9D3AF}"/>
    <dgm:cxn modelId="{296ADE4C-8202-4ECD-BBA4-177A4EC67263}" type="presOf" srcId="{654C31C3-79D1-4D0B-B378-32624F590C02}" destId="{AB4E795E-57E1-490C-9145-C158488BF365}" srcOrd="0" destOrd="0" presId="urn:microsoft.com/office/officeart/2005/8/layout/hierarchy3"/>
    <dgm:cxn modelId="{BED3E925-0D7E-4B6E-A3F1-4C151300E984}" type="presOf" srcId="{42518BD9-A24B-4268-A4B3-4326FB689AA1}" destId="{2904707A-8EC7-4C72-BD5F-3CBD133E3303}" srcOrd="0" destOrd="0" presId="urn:microsoft.com/office/officeart/2005/8/layout/hierarchy3"/>
    <dgm:cxn modelId="{A23272A2-08E3-4038-86EC-DC2AD8A9B54F}" srcId="{D5DB5A8C-D940-4CBC-A179-0FFEBCCCD5AC}" destId="{098BBDE2-98F3-49EB-A428-238197C6FBEA}" srcOrd="1" destOrd="0" parTransId="{D81F2797-2190-44FE-B2BF-4B0BDEFF82B0}" sibTransId="{7CC22844-368E-439C-9971-C7A8772CDD28}"/>
    <dgm:cxn modelId="{05520C8B-5F68-4DCF-B304-FA9239450450}" type="presOf" srcId="{D5DB5A8C-D940-4CBC-A179-0FFEBCCCD5AC}" destId="{9E9BAADB-8760-4FAA-8CFC-AC546045AC46}" srcOrd="1" destOrd="0" presId="urn:microsoft.com/office/officeart/2005/8/layout/hierarchy3"/>
    <dgm:cxn modelId="{034B2704-0FBE-4036-8F77-7F8658672A6E}" type="presOf" srcId="{79A1E42B-4D4E-4553-B541-ECA7585CE491}" destId="{C4224EF9-4456-4AEE-87AC-8C6248560F30}" srcOrd="0" destOrd="0" presId="urn:microsoft.com/office/officeart/2005/8/layout/hierarchy3"/>
    <dgm:cxn modelId="{3D4E8CA7-E92F-4929-B78D-E717EEEE6746}" type="presOf" srcId="{94AE2146-6994-4144-9A37-77A686824C1E}" destId="{096AD512-1DBB-4BB2-AD6A-EF0ADC47C61E}" srcOrd="0" destOrd="0" presId="urn:microsoft.com/office/officeart/2005/8/layout/hierarchy3"/>
    <dgm:cxn modelId="{47EA87F9-A2EE-4836-9CDB-A578FA8B90ED}" type="presOf" srcId="{693FFBC6-8084-421F-BA0C-98A713791D04}" destId="{0DA1C7A0-61CC-4521-9DEA-EA6F8D3FA504}" srcOrd="0" destOrd="0" presId="urn:microsoft.com/office/officeart/2005/8/layout/hierarchy3"/>
    <dgm:cxn modelId="{64C48101-A917-4EE1-BB83-0B8661E370A8}" srcId="{056FB162-6441-41C7-A70E-05066088632A}" destId="{D5DB5A8C-D940-4CBC-A179-0FFEBCCCD5AC}" srcOrd="2" destOrd="0" parTransId="{FAED1A3F-C980-4A9F-BF89-6946EF853659}" sibTransId="{7D7C73EE-83D0-443C-BE24-A17C730FB0A5}"/>
    <dgm:cxn modelId="{90781624-1301-4E29-92D9-29285A03D4D3}" srcId="{056FB162-6441-41C7-A70E-05066088632A}" destId="{1BDC78A5-E0F5-4F7D-9B0D-0135F494264D}" srcOrd="0" destOrd="0" parTransId="{A039C38B-8994-4C0A-8D73-98F39752B6E4}" sibTransId="{95DEB272-D581-44DE-97BC-FA4EB0B250E1}"/>
    <dgm:cxn modelId="{5BDB9E0A-9DF0-4263-A98B-9AA28B4A3AF6}" type="presOf" srcId="{2C8D172B-FC5F-48E3-B173-CEE42DB35333}" destId="{58EC7934-8A36-4A8D-AC8F-3854A915AB5C}" srcOrd="0" destOrd="0" presId="urn:microsoft.com/office/officeart/2005/8/layout/hierarchy3"/>
    <dgm:cxn modelId="{AFD460EC-51CB-42FF-88CB-3FEC150C5B61}" srcId="{018ABEB6-BF87-4ED9-8E1E-DCA6360DC270}" destId="{693FFBC6-8084-421F-BA0C-98A713791D04}" srcOrd="1" destOrd="0" parTransId="{1514BB6C-DA98-4141-B5C7-43723F1A3F86}" sibTransId="{21B8FC68-EE52-48CE-8DB4-854BE0BCD181}"/>
    <dgm:cxn modelId="{83987628-2E62-4078-8776-5006DD501791}" type="presOf" srcId="{0F489F4C-B082-43C3-A6FA-DA7E8415EC6C}" destId="{833B1170-4FE7-4712-8A4B-82C46DC0079E}" srcOrd="0" destOrd="0" presId="urn:microsoft.com/office/officeart/2005/8/layout/hierarchy3"/>
    <dgm:cxn modelId="{E6327C73-EC2A-4E0B-9C7D-4D8E41E414AD}" type="presOf" srcId="{1BDC78A5-E0F5-4F7D-9B0D-0135F494264D}" destId="{728F4915-F498-4720-BEB2-F911C29BB9E3}" srcOrd="0" destOrd="0" presId="urn:microsoft.com/office/officeart/2005/8/layout/hierarchy3"/>
    <dgm:cxn modelId="{79F17730-FB2E-4BF9-AE91-6B2DDB49130E}" type="presOf" srcId="{B9FB8763-1808-43EB-8A80-2C3A1F124201}" destId="{7EDAE011-0565-4876-9CFA-484679CF7C86}" srcOrd="0" destOrd="0" presId="urn:microsoft.com/office/officeart/2005/8/layout/hierarchy3"/>
    <dgm:cxn modelId="{C27A8F6B-9516-4427-AD27-6144339AA619}" type="presOf" srcId="{1514BB6C-DA98-4141-B5C7-43723F1A3F86}" destId="{CB689437-B170-4D0C-B3D9-7A444BFEE9ED}" srcOrd="0" destOrd="0" presId="urn:microsoft.com/office/officeart/2005/8/layout/hierarchy3"/>
    <dgm:cxn modelId="{3BCFC9A1-D037-4998-8E46-ABD01A5BF90B}" type="presOf" srcId="{14189BD4-DEC8-4CBC-98EF-8F0E6E4D85D1}" destId="{4A3D4DFC-DC44-427F-920D-15C5601227B7}" srcOrd="0" destOrd="0" presId="urn:microsoft.com/office/officeart/2005/8/layout/hierarchy3"/>
    <dgm:cxn modelId="{65A7D9A1-6900-4F3E-964A-E23EED758D7F}" srcId="{1BDC78A5-E0F5-4F7D-9B0D-0135F494264D}" destId="{B9FB8763-1808-43EB-8A80-2C3A1F124201}" srcOrd="0" destOrd="0" parTransId="{980DE50C-B21B-493A-ABD1-74BC9AA5E9AA}" sibTransId="{61B8A4AE-0633-46CA-B68A-6E9E2A1A527B}"/>
    <dgm:cxn modelId="{F8D629D3-1BEC-48B7-856F-31494224134B}" type="presOf" srcId="{980DE50C-B21B-493A-ABD1-74BC9AA5E9AA}" destId="{1A1F78C0-68BC-41B0-8BCA-51760FFC57B4}" srcOrd="0" destOrd="0" presId="urn:microsoft.com/office/officeart/2005/8/layout/hierarchy3"/>
    <dgm:cxn modelId="{467AF6F5-4EE4-4068-A8CA-AE1521FDCEC5}" srcId="{FC926693-D8C7-4FD1-9D5D-9C8600E347DE}" destId="{F680F013-C41D-433C-A737-35D1EB3AF3BA}" srcOrd="0" destOrd="0" parTransId="{B9AFEF15-0771-43B0-AAF5-2156BF5A4339}" sibTransId="{BFB42B81-2136-481D-BA65-8C0B7036206C}"/>
    <dgm:cxn modelId="{3354331B-AAB6-40ED-ACE8-5937DF1A6A3F}" srcId="{D5DB5A8C-D940-4CBC-A179-0FFEBCCCD5AC}" destId="{BD827028-912A-40DA-BE80-6D3FDF9E527E}" srcOrd="3" destOrd="0" parTransId="{FF1DBD2E-F73F-4A15-83F3-D98C5CF5E315}" sibTransId="{31556573-7B6C-4B90-84C6-454A5617ED3F}"/>
    <dgm:cxn modelId="{27F460DC-A716-4C23-8E72-C0007CC9714D}" srcId="{056FB162-6441-41C7-A70E-05066088632A}" destId="{018ABEB6-BF87-4ED9-8E1E-DCA6360DC270}" srcOrd="1" destOrd="0" parTransId="{7B617CD5-12F0-4CBA-9FD9-A5D59A1644D7}" sibTransId="{DE716CD1-1296-415F-BAEF-B37D3C0EEAE6}"/>
    <dgm:cxn modelId="{C01BC78D-9B55-460A-AEB6-5B754E381478}" type="presOf" srcId="{C450727B-5290-45F8-9F04-5ACEB6367BB2}" destId="{6179F3BB-CA93-40CD-AF30-551DEE258DC2}" srcOrd="0" destOrd="0" presId="urn:microsoft.com/office/officeart/2005/8/layout/hierarchy3"/>
    <dgm:cxn modelId="{BA468F63-E0EA-4A97-AD3B-195059B27F7E}" srcId="{018ABEB6-BF87-4ED9-8E1E-DCA6360DC270}" destId="{EDE06EAA-E880-49E6-8F7A-0BE152628E9F}" srcOrd="3" destOrd="0" parTransId="{B313F802-D5C4-48E3-93B3-2DDEF6E3D9BC}" sibTransId="{39A14487-90E8-4064-BB64-40359DBB60BD}"/>
    <dgm:cxn modelId="{9442459A-EA58-4EC0-9074-2B8FB68CD6D9}" type="presOf" srcId="{1A1F770E-A5E0-4006-B783-BAF7539A5B1F}" destId="{EEAD62BE-14EC-4738-A8A4-04F49A170A9F}" srcOrd="0" destOrd="0" presId="urn:microsoft.com/office/officeart/2005/8/layout/hierarchy3"/>
    <dgm:cxn modelId="{23CD6FAC-CEFD-4450-A393-7FFE6F32EBC3}" type="presOf" srcId="{FF1DBD2E-F73F-4A15-83F3-D98C5CF5E315}" destId="{A30BC131-C56D-4068-AC05-F04189887301}" srcOrd="0" destOrd="0" presId="urn:microsoft.com/office/officeart/2005/8/layout/hierarchy3"/>
    <dgm:cxn modelId="{770E0D00-B03A-4E9D-B2AB-F6D82DA0FAE8}" type="presOf" srcId="{098BBDE2-98F3-49EB-A428-238197C6FBEA}" destId="{D9EB7843-7242-4DD0-9D7F-B90AB4706EC7}" srcOrd="0" destOrd="0" presId="urn:microsoft.com/office/officeart/2005/8/layout/hierarchy3"/>
    <dgm:cxn modelId="{0D1E4B0F-FC46-479B-9305-D24505CC57CF}" srcId="{1BDC78A5-E0F5-4F7D-9B0D-0135F494264D}" destId="{60831C7C-B1F7-4513-A08D-874587790B78}" srcOrd="1" destOrd="0" parTransId="{528D7C11-CED0-4339-B746-83877F4434A1}" sibTransId="{D5E8E4AE-46E2-4F91-8DF3-D402D16970A6}"/>
    <dgm:cxn modelId="{7191A624-AC9A-4366-B235-6634CC98A7E5}" type="presOf" srcId="{3A311D6A-9A80-4114-87E6-7DFF503B80A4}" destId="{AD169FE5-3755-40A6-91F9-1942FFDE67DF}" srcOrd="0" destOrd="0" presId="urn:microsoft.com/office/officeart/2005/8/layout/hierarchy3"/>
    <dgm:cxn modelId="{EADF81FD-7A4A-4742-A18F-F12F0A5A49BB}" type="presOf" srcId="{B9AFEF15-0771-43B0-AAF5-2156BF5A4339}" destId="{34EEA72E-C4AD-48E1-A89F-5EDB58AA549A}" srcOrd="0" destOrd="0" presId="urn:microsoft.com/office/officeart/2005/8/layout/hierarchy3"/>
    <dgm:cxn modelId="{91EE2F2E-9611-42BE-824E-45B2AB958FC7}" type="presOf" srcId="{92B135E4-D640-4BD2-BF0F-4E317D5CC2D9}" destId="{F143DFF1-7715-4377-91F2-601AB7112F73}" srcOrd="0" destOrd="0" presId="urn:microsoft.com/office/officeart/2005/8/layout/hierarchy3"/>
    <dgm:cxn modelId="{BF2A5E2D-2DD2-40B6-AA4C-2D43586563C6}" type="presOf" srcId="{31EE04B2-64DC-4EA3-849F-DE98E0C3D452}" destId="{4441385F-3D76-4001-871C-7A69BE912D05}" srcOrd="0" destOrd="0" presId="urn:microsoft.com/office/officeart/2005/8/layout/hierarchy3"/>
    <dgm:cxn modelId="{22644491-E107-4190-834B-2CA33E686E3D}" type="presOf" srcId="{F680F013-C41D-433C-A737-35D1EB3AF3BA}" destId="{B9F1B6D0-3A91-4DD5-8004-4FCDFC07C4EF}" srcOrd="0" destOrd="0" presId="urn:microsoft.com/office/officeart/2005/8/layout/hierarchy3"/>
    <dgm:cxn modelId="{67D4A478-43DA-4762-8179-DAB330531ADD}" srcId="{056FB162-6441-41C7-A70E-05066088632A}" destId="{FC926693-D8C7-4FD1-9D5D-9C8600E347DE}" srcOrd="3" destOrd="0" parTransId="{65AF38FB-FFF6-4182-AEA6-A90BE6BBBB99}" sibTransId="{A1D5CBC1-5D42-4EED-AAF6-1D02E6E33383}"/>
    <dgm:cxn modelId="{98C35870-DC4E-4471-BA6C-AE76045245DE}" type="presOf" srcId="{2EC6525A-4842-44CA-8C7A-7FA83E2946B7}" destId="{918DD08F-7996-4E67-89DD-9945863904AA}" srcOrd="0" destOrd="0" presId="urn:microsoft.com/office/officeart/2005/8/layout/hierarchy3"/>
    <dgm:cxn modelId="{2FD681A0-A946-4B40-A0A9-5DB5C6F8AABF}" type="presOf" srcId="{FC926693-D8C7-4FD1-9D5D-9C8600E347DE}" destId="{79DBB4F5-EE69-4180-9304-5A5EC0265DD2}" srcOrd="1" destOrd="0" presId="urn:microsoft.com/office/officeart/2005/8/layout/hierarchy3"/>
    <dgm:cxn modelId="{DEB7250A-4A6B-4501-B4A2-EBE244973CD2}" type="presOf" srcId="{BBEE5AE7-9180-461F-83FC-D88169D00F0D}" destId="{8C9E2359-84D2-4A69-A46E-808C3DA9FDE3}" srcOrd="0" destOrd="0" presId="urn:microsoft.com/office/officeart/2005/8/layout/hierarchy3"/>
    <dgm:cxn modelId="{816153EE-6CFF-4E0C-BB34-B848B61DD1A6}" type="presOf" srcId="{D81F2797-2190-44FE-B2BF-4B0BDEFF82B0}" destId="{FD02CA90-F4F5-4746-BA3C-A8489BDFAD8B}" srcOrd="0" destOrd="0" presId="urn:microsoft.com/office/officeart/2005/8/layout/hierarchy3"/>
    <dgm:cxn modelId="{8F4CF150-D512-4193-9C4F-DF2E04B0F96B}" srcId="{FC926693-D8C7-4FD1-9D5D-9C8600E347DE}" destId="{28022093-8A57-4120-9C48-1565D745DD33}" srcOrd="1" destOrd="0" parTransId="{42518BD9-A24B-4268-A4B3-4326FB689AA1}" sibTransId="{FF070094-D209-4B4B-9A45-20BF9358B87C}"/>
    <dgm:cxn modelId="{2FCB04AF-34CA-4EC1-9489-8CFF27E8412A}" type="presOf" srcId="{056FB162-6441-41C7-A70E-05066088632A}" destId="{1B9515D2-DD60-4CA8-910F-33EBB175261F}" srcOrd="0" destOrd="0" presId="urn:microsoft.com/office/officeart/2005/8/layout/hierarchy3"/>
    <dgm:cxn modelId="{F5227251-CE56-4C2E-9569-488247927E37}" type="presParOf" srcId="{1B9515D2-DD60-4CA8-910F-33EBB175261F}" destId="{319C9A0E-F3BB-4F70-8DD9-E5C94625CEAE}" srcOrd="0" destOrd="0" presId="urn:microsoft.com/office/officeart/2005/8/layout/hierarchy3"/>
    <dgm:cxn modelId="{CD5B9E9A-4C1A-4BDE-8165-846D94458873}" type="presParOf" srcId="{319C9A0E-F3BB-4F70-8DD9-E5C94625CEAE}" destId="{3F75F421-2EE2-453E-87D0-C9CBE916E85D}" srcOrd="0" destOrd="0" presId="urn:microsoft.com/office/officeart/2005/8/layout/hierarchy3"/>
    <dgm:cxn modelId="{29A4F107-6CE1-46C9-ACFC-B4C6E8F2380D}" type="presParOf" srcId="{3F75F421-2EE2-453E-87D0-C9CBE916E85D}" destId="{728F4915-F498-4720-BEB2-F911C29BB9E3}" srcOrd="0" destOrd="0" presId="urn:microsoft.com/office/officeart/2005/8/layout/hierarchy3"/>
    <dgm:cxn modelId="{CF80B224-01E4-49C3-A71E-1BFE90CE0DA1}" type="presParOf" srcId="{3F75F421-2EE2-453E-87D0-C9CBE916E85D}" destId="{A2A2B24B-BA41-427F-AFBB-F1C46BFE2BE8}" srcOrd="1" destOrd="0" presId="urn:microsoft.com/office/officeart/2005/8/layout/hierarchy3"/>
    <dgm:cxn modelId="{B5D2BAE5-5CBC-447F-A473-8F9E61080B46}" type="presParOf" srcId="{319C9A0E-F3BB-4F70-8DD9-E5C94625CEAE}" destId="{CBEF8152-3A4C-42AC-BD22-FFE3FDDC3A28}" srcOrd="1" destOrd="0" presId="urn:microsoft.com/office/officeart/2005/8/layout/hierarchy3"/>
    <dgm:cxn modelId="{D54A18AB-125C-48FC-BFE3-68F673375F88}" type="presParOf" srcId="{CBEF8152-3A4C-42AC-BD22-FFE3FDDC3A28}" destId="{1A1F78C0-68BC-41B0-8BCA-51760FFC57B4}" srcOrd="0" destOrd="0" presId="urn:microsoft.com/office/officeart/2005/8/layout/hierarchy3"/>
    <dgm:cxn modelId="{5FFEA61D-AFE7-410C-BCBC-B264B1D45ABC}" type="presParOf" srcId="{CBEF8152-3A4C-42AC-BD22-FFE3FDDC3A28}" destId="{7EDAE011-0565-4876-9CFA-484679CF7C86}" srcOrd="1" destOrd="0" presId="urn:microsoft.com/office/officeart/2005/8/layout/hierarchy3"/>
    <dgm:cxn modelId="{70B4D9ED-05EB-4F41-AF68-2C99002E981E}" type="presParOf" srcId="{CBEF8152-3A4C-42AC-BD22-FFE3FDDC3A28}" destId="{E86476C4-5EB6-4155-9797-9720936BD144}" srcOrd="2" destOrd="0" presId="urn:microsoft.com/office/officeart/2005/8/layout/hierarchy3"/>
    <dgm:cxn modelId="{C9B9CD5F-D867-487E-8144-3A168D2A06B6}" type="presParOf" srcId="{CBEF8152-3A4C-42AC-BD22-FFE3FDDC3A28}" destId="{62CC89A3-C5D1-448E-B9A2-34230706C80B}" srcOrd="3" destOrd="0" presId="urn:microsoft.com/office/officeart/2005/8/layout/hierarchy3"/>
    <dgm:cxn modelId="{6E2C0261-F08B-49A9-8A4F-FFF6FD6B10B0}" type="presParOf" srcId="{CBEF8152-3A4C-42AC-BD22-FFE3FDDC3A28}" destId="{918DD08F-7996-4E67-89DD-9945863904AA}" srcOrd="4" destOrd="0" presId="urn:microsoft.com/office/officeart/2005/8/layout/hierarchy3"/>
    <dgm:cxn modelId="{3AC12CC8-B1E0-4081-97D7-5ECE40A3154A}" type="presParOf" srcId="{CBEF8152-3A4C-42AC-BD22-FFE3FDDC3A28}" destId="{AB4E795E-57E1-490C-9145-C158488BF365}" srcOrd="5" destOrd="0" presId="urn:microsoft.com/office/officeart/2005/8/layout/hierarchy3"/>
    <dgm:cxn modelId="{CBF14401-A958-43EE-BC67-44B23A0DC63F}" type="presParOf" srcId="{CBEF8152-3A4C-42AC-BD22-FFE3FDDC3A28}" destId="{EEAD62BE-14EC-4738-A8A4-04F49A170A9F}" srcOrd="6" destOrd="0" presId="urn:microsoft.com/office/officeart/2005/8/layout/hierarchy3"/>
    <dgm:cxn modelId="{C1F629DB-1869-47C3-BC31-0B6116F6B067}" type="presParOf" srcId="{CBEF8152-3A4C-42AC-BD22-FFE3FDDC3A28}" destId="{58EC7934-8A36-4A8D-AC8F-3854A915AB5C}" srcOrd="7" destOrd="0" presId="urn:microsoft.com/office/officeart/2005/8/layout/hierarchy3"/>
    <dgm:cxn modelId="{4AC655D2-B4FC-4FD1-8636-DB8363C50CD9}" type="presParOf" srcId="{1B9515D2-DD60-4CA8-910F-33EBB175261F}" destId="{052E1F77-1EBF-489F-AE72-3A97296036FE}" srcOrd="1" destOrd="0" presId="urn:microsoft.com/office/officeart/2005/8/layout/hierarchy3"/>
    <dgm:cxn modelId="{914E3F89-7FB4-433F-8DF5-D6EBB49FC477}" type="presParOf" srcId="{052E1F77-1EBF-489F-AE72-3A97296036FE}" destId="{4ED8FD83-5C01-4B23-B0A0-9A178EB4DE86}" srcOrd="0" destOrd="0" presId="urn:microsoft.com/office/officeart/2005/8/layout/hierarchy3"/>
    <dgm:cxn modelId="{0C5A964B-1CC0-4289-8BE9-768EF06A6377}" type="presParOf" srcId="{4ED8FD83-5C01-4B23-B0A0-9A178EB4DE86}" destId="{D6B94648-3EFB-43CD-B3E3-D748F4340626}" srcOrd="0" destOrd="0" presId="urn:microsoft.com/office/officeart/2005/8/layout/hierarchy3"/>
    <dgm:cxn modelId="{FAB3590D-ED67-40C6-BF62-FF6388E3BF25}" type="presParOf" srcId="{4ED8FD83-5C01-4B23-B0A0-9A178EB4DE86}" destId="{E35D3661-33FA-4121-A4CE-103B0B91EB0A}" srcOrd="1" destOrd="0" presId="urn:microsoft.com/office/officeart/2005/8/layout/hierarchy3"/>
    <dgm:cxn modelId="{51BB4E14-998D-48E1-8D87-ACEA1608F49D}" type="presParOf" srcId="{052E1F77-1EBF-489F-AE72-3A97296036FE}" destId="{4FC83B51-D54E-49FE-B44F-25EFD4EC501B}" srcOrd="1" destOrd="0" presId="urn:microsoft.com/office/officeart/2005/8/layout/hierarchy3"/>
    <dgm:cxn modelId="{34BC8C88-0D1D-42C4-A8F1-667F95337839}" type="presParOf" srcId="{4FC83B51-D54E-49FE-B44F-25EFD4EC501B}" destId="{AD169FE5-3755-40A6-91F9-1942FFDE67DF}" srcOrd="0" destOrd="0" presId="urn:microsoft.com/office/officeart/2005/8/layout/hierarchy3"/>
    <dgm:cxn modelId="{3C15D559-06D9-4C4E-812F-3F01EDA7E312}" type="presParOf" srcId="{4FC83B51-D54E-49FE-B44F-25EFD4EC501B}" destId="{6179F3BB-CA93-40CD-AF30-551DEE258DC2}" srcOrd="1" destOrd="0" presId="urn:microsoft.com/office/officeart/2005/8/layout/hierarchy3"/>
    <dgm:cxn modelId="{BC23134A-23E4-43DE-91EE-3505A7EB2703}" type="presParOf" srcId="{4FC83B51-D54E-49FE-B44F-25EFD4EC501B}" destId="{CB689437-B170-4D0C-B3D9-7A444BFEE9ED}" srcOrd="2" destOrd="0" presId="urn:microsoft.com/office/officeart/2005/8/layout/hierarchy3"/>
    <dgm:cxn modelId="{548764F3-ACBC-4F0B-A985-1E00A6998EE9}" type="presParOf" srcId="{4FC83B51-D54E-49FE-B44F-25EFD4EC501B}" destId="{0DA1C7A0-61CC-4521-9DEA-EA6F8D3FA504}" srcOrd="3" destOrd="0" presId="urn:microsoft.com/office/officeart/2005/8/layout/hierarchy3"/>
    <dgm:cxn modelId="{50B8FE3C-7A91-4868-998B-799D3368876F}" type="presParOf" srcId="{4FC83B51-D54E-49FE-B44F-25EFD4EC501B}" destId="{C4224EF9-4456-4AEE-87AC-8C6248560F30}" srcOrd="4" destOrd="0" presId="urn:microsoft.com/office/officeart/2005/8/layout/hierarchy3"/>
    <dgm:cxn modelId="{D6BF62D3-0AF3-42A6-A035-26E2B9B6463D}" type="presParOf" srcId="{4FC83B51-D54E-49FE-B44F-25EFD4EC501B}" destId="{A38C2ABF-208E-4730-8F5C-B9D7117103A8}" srcOrd="5" destOrd="0" presId="urn:microsoft.com/office/officeart/2005/8/layout/hierarchy3"/>
    <dgm:cxn modelId="{2ED02537-7366-4E98-A9CF-6194CA8002A7}" type="presParOf" srcId="{4FC83B51-D54E-49FE-B44F-25EFD4EC501B}" destId="{CD958997-73FA-467D-AF9A-4C43AE4A038D}" srcOrd="6" destOrd="0" presId="urn:microsoft.com/office/officeart/2005/8/layout/hierarchy3"/>
    <dgm:cxn modelId="{12435EB4-15D1-4EE4-8E1D-0B9829825893}" type="presParOf" srcId="{4FC83B51-D54E-49FE-B44F-25EFD4EC501B}" destId="{2FF5AAE2-93C3-45DC-A3E5-641AAC6A74CD}" srcOrd="7" destOrd="0" presId="urn:microsoft.com/office/officeart/2005/8/layout/hierarchy3"/>
    <dgm:cxn modelId="{116D91EE-47F5-414C-A1F6-3F782EE97FB4}" type="presParOf" srcId="{1B9515D2-DD60-4CA8-910F-33EBB175261F}" destId="{EA8A99EF-A958-4E3E-B6C8-30EEFF141624}" srcOrd="2" destOrd="0" presId="urn:microsoft.com/office/officeart/2005/8/layout/hierarchy3"/>
    <dgm:cxn modelId="{F92CE4B9-4A27-4704-952D-FC0AE607E822}" type="presParOf" srcId="{EA8A99EF-A958-4E3E-B6C8-30EEFF141624}" destId="{7ABDADDB-012C-46A8-AA9A-72905FB06CE0}" srcOrd="0" destOrd="0" presId="urn:microsoft.com/office/officeart/2005/8/layout/hierarchy3"/>
    <dgm:cxn modelId="{52FD28FC-C252-4434-B4D1-71B1A71A0027}" type="presParOf" srcId="{7ABDADDB-012C-46A8-AA9A-72905FB06CE0}" destId="{F3D75CF3-9C9D-4DF5-8A93-19C4590BF4C1}" srcOrd="0" destOrd="0" presId="urn:microsoft.com/office/officeart/2005/8/layout/hierarchy3"/>
    <dgm:cxn modelId="{4927E12E-4ACD-41C5-BB17-634AEC70FCD7}" type="presParOf" srcId="{7ABDADDB-012C-46A8-AA9A-72905FB06CE0}" destId="{9E9BAADB-8760-4FAA-8CFC-AC546045AC46}" srcOrd="1" destOrd="0" presId="urn:microsoft.com/office/officeart/2005/8/layout/hierarchy3"/>
    <dgm:cxn modelId="{691BF6B7-CAE0-4CBC-A67A-46A82C296836}" type="presParOf" srcId="{EA8A99EF-A958-4E3E-B6C8-30EEFF141624}" destId="{16B666B0-E050-4B39-AA5C-B198DB03725A}" srcOrd="1" destOrd="0" presId="urn:microsoft.com/office/officeart/2005/8/layout/hierarchy3"/>
    <dgm:cxn modelId="{B4EC63AD-BF37-4CC6-8FFC-9C7CC9610DE5}" type="presParOf" srcId="{16B666B0-E050-4B39-AA5C-B198DB03725A}" destId="{F143DFF1-7715-4377-91F2-601AB7112F73}" srcOrd="0" destOrd="0" presId="urn:microsoft.com/office/officeart/2005/8/layout/hierarchy3"/>
    <dgm:cxn modelId="{FAB63ABD-1952-41E2-850A-97875ABA0DAC}" type="presParOf" srcId="{16B666B0-E050-4B39-AA5C-B198DB03725A}" destId="{4A3D4DFC-DC44-427F-920D-15C5601227B7}" srcOrd="1" destOrd="0" presId="urn:microsoft.com/office/officeart/2005/8/layout/hierarchy3"/>
    <dgm:cxn modelId="{49744228-A35F-440F-A610-A88B217865E1}" type="presParOf" srcId="{16B666B0-E050-4B39-AA5C-B198DB03725A}" destId="{FD02CA90-F4F5-4746-BA3C-A8489BDFAD8B}" srcOrd="2" destOrd="0" presId="urn:microsoft.com/office/officeart/2005/8/layout/hierarchy3"/>
    <dgm:cxn modelId="{2E347406-B3A3-4184-ABF7-43DC5D8B3802}" type="presParOf" srcId="{16B666B0-E050-4B39-AA5C-B198DB03725A}" destId="{D9EB7843-7242-4DD0-9D7F-B90AB4706EC7}" srcOrd="3" destOrd="0" presId="urn:microsoft.com/office/officeart/2005/8/layout/hierarchy3"/>
    <dgm:cxn modelId="{A88081E1-13BF-47AD-9F4B-8065B763CEE9}" type="presParOf" srcId="{16B666B0-E050-4B39-AA5C-B198DB03725A}" destId="{F587A6F5-3A5E-4139-9FAD-B34E4C559A14}" srcOrd="4" destOrd="0" presId="urn:microsoft.com/office/officeart/2005/8/layout/hierarchy3"/>
    <dgm:cxn modelId="{2F2BF985-458E-42C4-A66B-3B9E124DC954}" type="presParOf" srcId="{16B666B0-E050-4B39-AA5C-B198DB03725A}" destId="{8C9E2359-84D2-4A69-A46E-808C3DA9FDE3}" srcOrd="5" destOrd="0" presId="urn:microsoft.com/office/officeart/2005/8/layout/hierarchy3"/>
    <dgm:cxn modelId="{59008150-0DFE-4733-A707-ED258E6CAD8D}" type="presParOf" srcId="{16B666B0-E050-4B39-AA5C-B198DB03725A}" destId="{A30BC131-C56D-4068-AC05-F04189887301}" srcOrd="6" destOrd="0" presId="urn:microsoft.com/office/officeart/2005/8/layout/hierarchy3"/>
    <dgm:cxn modelId="{C41762C9-EFA1-443F-909E-DBDA8F3DB0E5}" type="presParOf" srcId="{16B666B0-E050-4B39-AA5C-B198DB03725A}" destId="{11045F36-44AC-4FFC-8249-1EC1FD03CD76}" srcOrd="7" destOrd="0" presId="urn:microsoft.com/office/officeart/2005/8/layout/hierarchy3"/>
    <dgm:cxn modelId="{B698FD2F-AEF6-477A-82E4-60D130F9D235}" type="presParOf" srcId="{1B9515D2-DD60-4CA8-910F-33EBB175261F}" destId="{DC010882-A20F-47C8-BE59-20A0B57A9B29}" srcOrd="3" destOrd="0" presId="urn:microsoft.com/office/officeart/2005/8/layout/hierarchy3"/>
    <dgm:cxn modelId="{D0F40A5E-B091-4444-AE18-BB574CC9E9B8}" type="presParOf" srcId="{DC010882-A20F-47C8-BE59-20A0B57A9B29}" destId="{D3638DBD-1245-4530-ACF5-06ED7636A4A4}" srcOrd="0" destOrd="0" presId="urn:microsoft.com/office/officeart/2005/8/layout/hierarchy3"/>
    <dgm:cxn modelId="{D2E49265-37F8-4250-8F3B-BB24A86216EF}" type="presParOf" srcId="{D3638DBD-1245-4530-ACF5-06ED7636A4A4}" destId="{BC85CDA3-4E2C-44C4-BC31-C9EAF4FF85DB}" srcOrd="0" destOrd="0" presId="urn:microsoft.com/office/officeart/2005/8/layout/hierarchy3"/>
    <dgm:cxn modelId="{5527AE13-3BBD-4C98-8923-E039F2B57A1C}" type="presParOf" srcId="{D3638DBD-1245-4530-ACF5-06ED7636A4A4}" destId="{79DBB4F5-EE69-4180-9304-5A5EC0265DD2}" srcOrd="1" destOrd="0" presId="urn:microsoft.com/office/officeart/2005/8/layout/hierarchy3"/>
    <dgm:cxn modelId="{D7F7C4B9-40A7-4F54-8D0D-5B5B7FD38A67}" type="presParOf" srcId="{DC010882-A20F-47C8-BE59-20A0B57A9B29}" destId="{7A263B99-DFD5-42A2-ADEE-0DE731D64057}" srcOrd="1" destOrd="0" presId="urn:microsoft.com/office/officeart/2005/8/layout/hierarchy3"/>
    <dgm:cxn modelId="{F7E2ED1E-CC51-42DA-802B-5D13C57E6040}" type="presParOf" srcId="{7A263B99-DFD5-42A2-ADEE-0DE731D64057}" destId="{34EEA72E-C4AD-48E1-A89F-5EDB58AA549A}" srcOrd="0" destOrd="0" presId="urn:microsoft.com/office/officeart/2005/8/layout/hierarchy3"/>
    <dgm:cxn modelId="{C595A9F9-6271-4824-8313-984EFEB6F731}" type="presParOf" srcId="{7A263B99-DFD5-42A2-ADEE-0DE731D64057}" destId="{B9F1B6D0-3A91-4DD5-8004-4FCDFC07C4EF}" srcOrd="1" destOrd="0" presId="urn:microsoft.com/office/officeart/2005/8/layout/hierarchy3"/>
    <dgm:cxn modelId="{74A4F098-F904-4A8D-9735-0C86E06CA000}" type="presParOf" srcId="{7A263B99-DFD5-42A2-ADEE-0DE731D64057}" destId="{2904707A-8EC7-4C72-BD5F-3CBD133E3303}" srcOrd="2" destOrd="0" presId="urn:microsoft.com/office/officeart/2005/8/layout/hierarchy3"/>
    <dgm:cxn modelId="{E4B359DE-6284-4A9A-97C2-D76927B45F19}" type="presParOf" srcId="{7A263B99-DFD5-42A2-ADEE-0DE731D64057}" destId="{E36CEED2-35AF-4DC9-AE9D-9519732A2F34}" srcOrd="3" destOrd="0" presId="urn:microsoft.com/office/officeart/2005/8/layout/hierarchy3"/>
    <dgm:cxn modelId="{C3107B6E-C7B6-4BE1-96B3-0D5A8B4A22CD}" type="presParOf" srcId="{7A263B99-DFD5-42A2-ADEE-0DE731D64057}" destId="{19CB48DC-F7F8-41C1-9F91-52D61490A6BD}" srcOrd="4" destOrd="0" presId="urn:microsoft.com/office/officeart/2005/8/layout/hierarchy3"/>
    <dgm:cxn modelId="{F3521310-4277-4DCA-9C23-45105FA8B9ED}" type="presParOf" srcId="{7A263B99-DFD5-42A2-ADEE-0DE731D64057}" destId="{833B1170-4FE7-4712-8A4B-82C46DC0079E}" srcOrd="5" destOrd="0" presId="urn:microsoft.com/office/officeart/2005/8/layout/hierarchy3"/>
    <dgm:cxn modelId="{06DD7DED-F389-4FB1-A475-B258B8C3E609}" type="presParOf" srcId="{7A263B99-DFD5-42A2-ADEE-0DE731D64057}" destId="{4441385F-3D76-4001-871C-7A69BE912D05}" srcOrd="6" destOrd="0" presId="urn:microsoft.com/office/officeart/2005/8/layout/hierarchy3"/>
    <dgm:cxn modelId="{87AE0495-1DA0-45AE-BF9E-C10898605CB6}" type="presParOf" srcId="{7A263B99-DFD5-42A2-ADEE-0DE731D64057}" destId="{096AD512-1DBB-4BB2-AD6A-EF0ADC47C61E}"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4915-F498-4720-BEB2-F911C29BB9E3}">
      <dsp:nvSpPr>
        <dsp:cNvPr id="0" name=""/>
        <dsp:cNvSpPr/>
      </dsp:nvSpPr>
      <dsp:spPr>
        <a:xfrm>
          <a:off x="25960" y="2561"/>
          <a:ext cx="2568944" cy="682477"/>
        </a:xfrm>
        <a:prstGeom prst="roundRect">
          <a:avLst>
            <a:gd name="adj" fmla="val 10000"/>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b="1" kern="1200" dirty="0" smtClean="0"/>
            <a:t>ДЕҢГЕЙЛЕР</a:t>
          </a:r>
          <a:endParaRPr lang="ru-RU" sz="2800" b="1" kern="1200" dirty="0"/>
        </a:p>
      </dsp:txBody>
      <dsp:txXfrm>
        <a:off x="45949" y="22550"/>
        <a:ext cx="2528966" cy="642499"/>
      </dsp:txXfrm>
    </dsp:sp>
    <dsp:sp modelId="{1A1F78C0-68BC-41B0-8BCA-51760FFC57B4}">
      <dsp:nvSpPr>
        <dsp:cNvPr id="0" name=""/>
        <dsp:cNvSpPr/>
      </dsp:nvSpPr>
      <dsp:spPr>
        <a:xfrm>
          <a:off x="282854" y="685039"/>
          <a:ext cx="256894" cy="628299"/>
        </a:xfrm>
        <a:custGeom>
          <a:avLst/>
          <a:gdLst/>
          <a:ahLst/>
          <a:cxnLst/>
          <a:rect l="0" t="0" r="0" b="0"/>
          <a:pathLst>
            <a:path>
              <a:moveTo>
                <a:pt x="0" y="0"/>
              </a:moveTo>
              <a:lnTo>
                <a:pt x="0" y="628299"/>
              </a:lnTo>
              <a:lnTo>
                <a:pt x="256894" y="62829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DAE011-0565-4876-9CFA-484679CF7C86}">
      <dsp:nvSpPr>
        <dsp:cNvPr id="0" name=""/>
        <dsp:cNvSpPr/>
      </dsp:nvSpPr>
      <dsp:spPr>
        <a:xfrm>
          <a:off x="539749" y="889332"/>
          <a:ext cx="1635560" cy="84801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3"/>
              </a:solidFill>
            </a:rPr>
            <a:t>Республикалық</a:t>
          </a:r>
          <a:endParaRPr lang="kk-KZ" sz="1600" b="1" kern="1200" noProof="0" dirty="0">
            <a:solidFill>
              <a:schemeClr val="accent3"/>
            </a:solidFill>
          </a:endParaRPr>
        </a:p>
      </dsp:txBody>
      <dsp:txXfrm>
        <a:off x="564586" y="914169"/>
        <a:ext cx="1585886" cy="798338"/>
      </dsp:txXfrm>
    </dsp:sp>
    <dsp:sp modelId="{E86476C4-5EB6-4155-9797-9720936BD144}">
      <dsp:nvSpPr>
        <dsp:cNvPr id="0" name=""/>
        <dsp:cNvSpPr/>
      </dsp:nvSpPr>
      <dsp:spPr>
        <a:xfrm>
          <a:off x="282854" y="685039"/>
          <a:ext cx="256894" cy="1665184"/>
        </a:xfrm>
        <a:custGeom>
          <a:avLst/>
          <a:gdLst/>
          <a:ahLst/>
          <a:cxnLst/>
          <a:rect l="0" t="0" r="0" b="0"/>
          <a:pathLst>
            <a:path>
              <a:moveTo>
                <a:pt x="0" y="0"/>
              </a:moveTo>
              <a:lnTo>
                <a:pt x="0" y="1665184"/>
              </a:lnTo>
              <a:lnTo>
                <a:pt x="256894" y="166518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CC89A3-C5D1-448E-B9A2-34230706C80B}">
      <dsp:nvSpPr>
        <dsp:cNvPr id="0" name=""/>
        <dsp:cNvSpPr/>
      </dsp:nvSpPr>
      <dsp:spPr>
        <a:xfrm>
          <a:off x="539749" y="1941638"/>
          <a:ext cx="1593263" cy="81717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3"/>
              </a:solidFill>
            </a:rPr>
            <a:t>Салалық </a:t>
          </a:r>
          <a:endParaRPr lang="kk-KZ" sz="1600" b="1" kern="1200" noProof="0" dirty="0">
            <a:solidFill>
              <a:schemeClr val="accent3"/>
            </a:solidFill>
          </a:endParaRPr>
        </a:p>
      </dsp:txBody>
      <dsp:txXfrm>
        <a:off x="563683" y="1965572"/>
        <a:ext cx="1545395" cy="769304"/>
      </dsp:txXfrm>
    </dsp:sp>
    <dsp:sp modelId="{918DD08F-7996-4E67-89DD-9945863904AA}">
      <dsp:nvSpPr>
        <dsp:cNvPr id="0" name=""/>
        <dsp:cNvSpPr/>
      </dsp:nvSpPr>
      <dsp:spPr>
        <a:xfrm>
          <a:off x="282854" y="685039"/>
          <a:ext cx="256894" cy="2664570"/>
        </a:xfrm>
        <a:custGeom>
          <a:avLst/>
          <a:gdLst/>
          <a:ahLst/>
          <a:cxnLst/>
          <a:rect l="0" t="0" r="0" b="0"/>
          <a:pathLst>
            <a:path>
              <a:moveTo>
                <a:pt x="0" y="0"/>
              </a:moveTo>
              <a:lnTo>
                <a:pt x="0" y="2664570"/>
              </a:lnTo>
              <a:lnTo>
                <a:pt x="256894" y="266457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E795E-57E1-490C-9145-C158488BF365}">
      <dsp:nvSpPr>
        <dsp:cNvPr id="0" name=""/>
        <dsp:cNvSpPr/>
      </dsp:nvSpPr>
      <dsp:spPr>
        <a:xfrm>
          <a:off x="539749" y="2963103"/>
          <a:ext cx="1634893" cy="77301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3"/>
              </a:solidFill>
            </a:rPr>
            <a:t>Өңірлік </a:t>
          </a:r>
          <a:endParaRPr lang="kk-KZ" sz="1600" b="1" kern="1200" noProof="0" dirty="0">
            <a:solidFill>
              <a:schemeClr val="accent3"/>
            </a:solidFill>
          </a:endParaRPr>
        </a:p>
      </dsp:txBody>
      <dsp:txXfrm>
        <a:off x="562390" y="2985744"/>
        <a:ext cx="1589611" cy="727730"/>
      </dsp:txXfrm>
    </dsp:sp>
    <dsp:sp modelId="{EEAD62BE-14EC-4738-A8A4-04F49A170A9F}">
      <dsp:nvSpPr>
        <dsp:cNvPr id="0" name=""/>
        <dsp:cNvSpPr/>
      </dsp:nvSpPr>
      <dsp:spPr>
        <a:xfrm>
          <a:off x="282854" y="685039"/>
          <a:ext cx="256894" cy="3663955"/>
        </a:xfrm>
        <a:custGeom>
          <a:avLst/>
          <a:gdLst/>
          <a:ahLst/>
          <a:cxnLst/>
          <a:rect l="0" t="0" r="0" b="0"/>
          <a:pathLst>
            <a:path>
              <a:moveTo>
                <a:pt x="0" y="0"/>
              </a:moveTo>
              <a:lnTo>
                <a:pt x="0" y="3663955"/>
              </a:lnTo>
              <a:lnTo>
                <a:pt x="256894" y="366395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EC7934-8A36-4A8D-AC8F-3854A915AB5C}">
      <dsp:nvSpPr>
        <dsp:cNvPr id="0" name=""/>
        <dsp:cNvSpPr/>
      </dsp:nvSpPr>
      <dsp:spPr>
        <a:xfrm>
          <a:off x="539749" y="3940408"/>
          <a:ext cx="1616484" cy="81717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3"/>
              </a:solidFill>
            </a:rPr>
            <a:t>Кәсіпорындар (ұйым)</a:t>
          </a:r>
          <a:endParaRPr lang="kk-KZ" sz="1600" b="1" kern="1200" noProof="0" dirty="0">
            <a:solidFill>
              <a:schemeClr val="accent3"/>
            </a:solidFill>
          </a:endParaRPr>
        </a:p>
      </dsp:txBody>
      <dsp:txXfrm>
        <a:off x="563683" y="3964342"/>
        <a:ext cx="1568616" cy="769304"/>
      </dsp:txXfrm>
    </dsp:sp>
    <dsp:sp modelId="{D6B94648-3EFB-43CD-B3E3-D748F4340626}">
      <dsp:nvSpPr>
        <dsp:cNvPr id="0" name=""/>
        <dsp:cNvSpPr/>
      </dsp:nvSpPr>
      <dsp:spPr>
        <a:xfrm>
          <a:off x="3003490" y="2561"/>
          <a:ext cx="2208162" cy="817172"/>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kk-KZ" sz="2800" b="1" kern="1200" dirty="0" smtClean="0"/>
            <a:t>ТАРАПТАР</a:t>
          </a:r>
          <a:endParaRPr lang="ru-RU" sz="1400" b="1" kern="1200" dirty="0"/>
        </a:p>
      </dsp:txBody>
      <dsp:txXfrm>
        <a:off x="3027424" y="26495"/>
        <a:ext cx="2160294" cy="769304"/>
      </dsp:txXfrm>
    </dsp:sp>
    <dsp:sp modelId="{AD169FE5-3755-40A6-91F9-1942FFDE67DF}">
      <dsp:nvSpPr>
        <dsp:cNvPr id="0" name=""/>
        <dsp:cNvSpPr/>
      </dsp:nvSpPr>
      <dsp:spPr>
        <a:xfrm>
          <a:off x="3224307" y="819734"/>
          <a:ext cx="220816" cy="727303"/>
        </a:xfrm>
        <a:custGeom>
          <a:avLst/>
          <a:gdLst/>
          <a:ahLst/>
          <a:cxnLst/>
          <a:rect l="0" t="0" r="0" b="0"/>
          <a:pathLst>
            <a:path>
              <a:moveTo>
                <a:pt x="0" y="0"/>
              </a:moveTo>
              <a:lnTo>
                <a:pt x="0" y="727303"/>
              </a:lnTo>
              <a:lnTo>
                <a:pt x="220816" y="72730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79F3BB-CA93-40CD-AF30-551DEE258DC2}">
      <dsp:nvSpPr>
        <dsp:cNvPr id="0" name=""/>
        <dsp:cNvSpPr/>
      </dsp:nvSpPr>
      <dsp:spPr>
        <a:xfrm>
          <a:off x="3445123" y="1024027"/>
          <a:ext cx="3161685" cy="104602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2060"/>
              </a:solidFill>
            </a:rPr>
            <a:t>ҚР ҮКІМЕТІ, ЖҰМЫС БЕРУШІЛЕРДІҢ РЕСПУБЛИКАЛЫҚ БІРЛЕСТІКТЕРІ МЕН РЕСПУБЛИКАЛЫҚ КӘСІПТІК ОДАҚТАР БІРЛЕСТІКТЕРІ</a:t>
          </a:r>
          <a:endParaRPr lang="ru-RU" sz="1400" b="1" kern="1200" dirty="0">
            <a:solidFill>
              <a:srgbClr val="002060"/>
            </a:solidFill>
          </a:endParaRPr>
        </a:p>
      </dsp:txBody>
      <dsp:txXfrm>
        <a:off x="3475760" y="1054664"/>
        <a:ext cx="3100411" cy="984747"/>
      </dsp:txXfrm>
    </dsp:sp>
    <dsp:sp modelId="{CB689437-B170-4D0C-B3D9-7A444BFEE9ED}">
      <dsp:nvSpPr>
        <dsp:cNvPr id="0" name=""/>
        <dsp:cNvSpPr/>
      </dsp:nvSpPr>
      <dsp:spPr>
        <a:xfrm>
          <a:off x="3224307" y="819734"/>
          <a:ext cx="220816" cy="2042019"/>
        </a:xfrm>
        <a:custGeom>
          <a:avLst/>
          <a:gdLst/>
          <a:ahLst/>
          <a:cxnLst/>
          <a:rect l="0" t="0" r="0" b="0"/>
          <a:pathLst>
            <a:path>
              <a:moveTo>
                <a:pt x="0" y="0"/>
              </a:moveTo>
              <a:lnTo>
                <a:pt x="0" y="2042019"/>
              </a:lnTo>
              <a:lnTo>
                <a:pt x="220816" y="204201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A1C7A0-61CC-4521-9DEA-EA6F8D3FA504}">
      <dsp:nvSpPr>
        <dsp:cNvPr id="0" name=""/>
        <dsp:cNvSpPr/>
      </dsp:nvSpPr>
      <dsp:spPr>
        <a:xfrm>
          <a:off x="3445123" y="2274341"/>
          <a:ext cx="3061741" cy="117482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ru-RU" sz="1400" b="1" kern="1200" dirty="0" smtClean="0">
              <a:solidFill>
                <a:srgbClr val="002060"/>
              </a:solidFill>
            </a:rPr>
            <a:t>ТИІСТІ ҚЫЗМЕТ САЛАСЫНЫҢ УӘКІЛЕТТІ МЕМЛЕКЕТТІК ОРГАНДАРЫ, ЖҰМЫС БЕРУШІЛЕРДІҢ ӨКІЛЕТТІ ӨКІЛДЕРІ МЕН САЛАЛЫҚ КӘСІПТІК ОДАҚТАР</a:t>
          </a:r>
          <a:endParaRPr lang="ru-RU" sz="1400" b="1" kern="1200" dirty="0">
            <a:solidFill>
              <a:srgbClr val="002060"/>
            </a:solidFill>
          </a:endParaRPr>
        </a:p>
      </dsp:txBody>
      <dsp:txXfrm>
        <a:off x="3479532" y="2308750"/>
        <a:ext cx="2992923" cy="1106006"/>
      </dsp:txXfrm>
    </dsp:sp>
    <dsp:sp modelId="{C4224EF9-4456-4AEE-87AC-8C6248560F30}">
      <dsp:nvSpPr>
        <dsp:cNvPr id="0" name=""/>
        <dsp:cNvSpPr/>
      </dsp:nvSpPr>
      <dsp:spPr>
        <a:xfrm>
          <a:off x="3224307" y="819734"/>
          <a:ext cx="220816" cy="3424299"/>
        </a:xfrm>
        <a:custGeom>
          <a:avLst/>
          <a:gdLst/>
          <a:ahLst/>
          <a:cxnLst/>
          <a:rect l="0" t="0" r="0" b="0"/>
          <a:pathLst>
            <a:path>
              <a:moveTo>
                <a:pt x="0" y="0"/>
              </a:moveTo>
              <a:lnTo>
                <a:pt x="0" y="3424299"/>
              </a:lnTo>
              <a:lnTo>
                <a:pt x="220816" y="342429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8C2ABF-208E-4730-8F5C-B9D7117103A8}">
      <dsp:nvSpPr>
        <dsp:cNvPr id="0" name=""/>
        <dsp:cNvSpPr/>
      </dsp:nvSpPr>
      <dsp:spPr>
        <a:xfrm>
          <a:off x="3445123" y="3653458"/>
          <a:ext cx="3225633" cy="118114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2060"/>
              </a:solidFill>
            </a:rPr>
            <a:t>ЖЕРГІЛІКТІ АТҚАРУШЫ ОРГАНДАР ЖӘНЕ ЖҰМЫС БЕРУШІЛЕРДІҢ ӨКІЛЕТТІ ӨКІЛДЕРІ МЕН АУМАҚТЫҚ КӘСІПТІК ОДАҚТАР БІРЛЕСТІКТЕРІ</a:t>
          </a:r>
          <a:endParaRPr lang="ru-RU" sz="1400" b="1" kern="1200" dirty="0">
            <a:solidFill>
              <a:srgbClr val="002060"/>
            </a:solidFill>
          </a:endParaRPr>
        </a:p>
      </dsp:txBody>
      <dsp:txXfrm>
        <a:off x="3479718" y="3688053"/>
        <a:ext cx="3156443" cy="1111958"/>
      </dsp:txXfrm>
    </dsp:sp>
    <dsp:sp modelId="{CD958997-73FA-467D-AF9A-4C43AE4A038D}">
      <dsp:nvSpPr>
        <dsp:cNvPr id="0" name=""/>
        <dsp:cNvSpPr/>
      </dsp:nvSpPr>
      <dsp:spPr>
        <a:xfrm>
          <a:off x="3224307" y="819734"/>
          <a:ext cx="220816" cy="4625105"/>
        </a:xfrm>
        <a:custGeom>
          <a:avLst/>
          <a:gdLst/>
          <a:ahLst/>
          <a:cxnLst/>
          <a:rect l="0" t="0" r="0" b="0"/>
          <a:pathLst>
            <a:path>
              <a:moveTo>
                <a:pt x="0" y="0"/>
              </a:moveTo>
              <a:lnTo>
                <a:pt x="0" y="4625105"/>
              </a:lnTo>
              <a:lnTo>
                <a:pt x="220816" y="462510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F5AAE2-93C3-45DC-A3E5-641AAC6A74CD}">
      <dsp:nvSpPr>
        <dsp:cNvPr id="0" name=""/>
        <dsp:cNvSpPr/>
      </dsp:nvSpPr>
      <dsp:spPr>
        <a:xfrm>
          <a:off x="3445123" y="5038901"/>
          <a:ext cx="3262413" cy="8118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КӘСІПОДАҚ; ЖҰМЫС БЕРУШІ.</a:t>
          </a:r>
          <a:endParaRPr lang="ru-RU" sz="1600" b="1" kern="1200" dirty="0">
            <a:solidFill>
              <a:srgbClr val="002060"/>
            </a:solidFill>
          </a:endParaRPr>
        </a:p>
      </dsp:txBody>
      <dsp:txXfrm>
        <a:off x="3468902" y="5062680"/>
        <a:ext cx="3214855" cy="764319"/>
      </dsp:txXfrm>
    </dsp:sp>
    <dsp:sp modelId="{F3D75CF3-9C9D-4DF5-8A93-19C4590BF4C1}">
      <dsp:nvSpPr>
        <dsp:cNvPr id="0" name=""/>
        <dsp:cNvSpPr/>
      </dsp:nvSpPr>
      <dsp:spPr>
        <a:xfrm>
          <a:off x="6715028" y="2561"/>
          <a:ext cx="1821575" cy="81717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kk-KZ" sz="2800" b="1" kern="1200" dirty="0" smtClean="0"/>
            <a:t>ОРГАНДАР</a:t>
          </a:r>
          <a:endParaRPr lang="ru-RU" sz="2800" b="1" kern="1200" dirty="0"/>
        </a:p>
      </dsp:txBody>
      <dsp:txXfrm>
        <a:off x="6738962" y="26495"/>
        <a:ext cx="1773707" cy="769304"/>
      </dsp:txXfrm>
    </dsp:sp>
    <dsp:sp modelId="{F143DFF1-7715-4377-91F2-601AB7112F73}">
      <dsp:nvSpPr>
        <dsp:cNvPr id="0" name=""/>
        <dsp:cNvSpPr/>
      </dsp:nvSpPr>
      <dsp:spPr>
        <a:xfrm>
          <a:off x="6897185" y="819734"/>
          <a:ext cx="182157" cy="612879"/>
        </a:xfrm>
        <a:custGeom>
          <a:avLst/>
          <a:gdLst/>
          <a:ahLst/>
          <a:cxnLst/>
          <a:rect l="0" t="0" r="0" b="0"/>
          <a:pathLst>
            <a:path>
              <a:moveTo>
                <a:pt x="0" y="0"/>
              </a:moveTo>
              <a:lnTo>
                <a:pt x="0" y="612879"/>
              </a:lnTo>
              <a:lnTo>
                <a:pt x="182157" y="612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3D4DFC-DC44-427F-920D-15C5601227B7}">
      <dsp:nvSpPr>
        <dsp:cNvPr id="0" name=""/>
        <dsp:cNvSpPr/>
      </dsp:nvSpPr>
      <dsp:spPr>
        <a:xfrm>
          <a:off x="7079343" y="1024027"/>
          <a:ext cx="2111533" cy="81717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4"/>
              </a:solidFill>
            </a:rPr>
            <a:t>Республикалық үшжақты комиссия</a:t>
          </a:r>
          <a:endParaRPr lang="kk-KZ" sz="1600" b="1" kern="1200" noProof="0" dirty="0">
            <a:solidFill>
              <a:schemeClr val="accent4"/>
            </a:solidFill>
          </a:endParaRPr>
        </a:p>
      </dsp:txBody>
      <dsp:txXfrm>
        <a:off x="7103277" y="1047961"/>
        <a:ext cx="2063665" cy="769304"/>
      </dsp:txXfrm>
    </dsp:sp>
    <dsp:sp modelId="{FD02CA90-F4F5-4746-BA3C-A8489BDFAD8B}">
      <dsp:nvSpPr>
        <dsp:cNvPr id="0" name=""/>
        <dsp:cNvSpPr/>
      </dsp:nvSpPr>
      <dsp:spPr>
        <a:xfrm>
          <a:off x="6897185" y="819734"/>
          <a:ext cx="182157" cy="1634344"/>
        </a:xfrm>
        <a:custGeom>
          <a:avLst/>
          <a:gdLst/>
          <a:ahLst/>
          <a:cxnLst/>
          <a:rect l="0" t="0" r="0" b="0"/>
          <a:pathLst>
            <a:path>
              <a:moveTo>
                <a:pt x="0" y="0"/>
              </a:moveTo>
              <a:lnTo>
                <a:pt x="0" y="1634344"/>
              </a:lnTo>
              <a:lnTo>
                <a:pt x="182157" y="163434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EB7843-7242-4DD0-9D7F-B90AB4706EC7}">
      <dsp:nvSpPr>
        <dsp:cNvPr id="0" name=""/>
        <dsp:cNvSpPr/>
      </dsp:nvSpPr>
      <dsp:spPr>
        <a:xfrm>
          <a:off x="7079343" y="2045492"/>
          <a:ext cx="2176790" cy="817172"/>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4"/>
              </a:solidFill>
            </a:rPr>
            <a:t>Салалық үшжақты комиссия</a:t>
          </a:r>
          <a:endParaRPr lang="kk-KZ" sz="1600" b="1" kern="1200" noProof="0" dirty="0">
            <a:solidFill>
              <a:schemeClr val="accent4"/>
            </a:solidFill>
          </a:endParaRPr>
        </a:p>
      </dsp:txBody>
      <dsp:txXfrm>
        <a:off x="7103277" y="2069426"/>
        <a:ext cx="2128922" cy="769304"/>
      </dsp:txXfrm>
    </dsp:sp>
    <dsp:sp modelId="{F587A6F5-3A5E-4139-9FAD-B34E4C559A14}">
      <dsp:nvSpPr>
        <dsp:cNvPr id="0" name=""/>
        <dsp:cNvSpPr/>
      </dsp:nvSpPr>
      <dsp:spPr>
        <a:xfrm>
          <a:off x="6897185" y="819734"/>
          <a:ext cx="182157" cy="2655809"/>
        </a:xfrm>
        <a:custGeom>
          <a:avLst/>
          <a:gdLst/>
          <a:ahLst/>
          <a:cxnLst/>
          <a:rect l="0" t="0" r="0" b="0"/>
          <a:pathLst>
            <a:path>
              <a:moveTo>
                <a:pt x="0" y="0"/>
              </a:moveTo>
              <a:lnTo>
                <a:pt x="0" y="2655809"/>
              </a:lnTo>
              <a:lnTo>
                <a:pt x="182157" y="265580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9E2359-84D2-4A69-A46E-808C3DA9FDE3}">
      <dsp:nvSpPr>
        <dsp:cNvPr id="0" name=""/>
        <dsp:cNvSpPr/>
      </dsp:nvSpPr>
      <dsp:spPr>
        <a:xfrm>
          <a:off x="7079343" y="3066958"/>
          <a:ext cx="2197657" cy="8171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100000"/>
            </a:lnSpc>
            <a:spcBef>
              <a:spcPct val="0"/>
            </a:spcBef>
            <a:spcAft>
              <a:spcPct val="35000"/>
            </a:spcAft>
          </a:pPr>
          <a:r>
            <a:rPr lang="kk-KZ" sz="1600" b="1" kern="1200" noProof="0" dirty="0" smtClean="0">
              <a:solidFill>
                <a:schemeClr val="accent4"/>
              </a:solidFill>
            </a:rPr>
            <a:t>Өңірлік үшжақты комиссия</a:t>
          </a:r>
          <a:endParaRPr lang="kk-KZ" sz="1600" b="1" kern="1200" noProof="0" dirty="0">
            <a:solidFill>
              <a:schemeClr val="accent4"/>
            </a:solidFill>
          </a:endParaRPr>
        </a:p>
      </dsp:txBody>
      <dsp:txXfrm>
        <a:off x="7103277" y="3090892"/>
        <a:ext cx="2149789" cy="769304"/>
      </dsp:txXfrm>
    </dsp:sp>
    <dsp:sp modelId="{A30BC131-C56D-4068-AC05-F04189887301}">
      <dsp:nvSpPr>
        <dsp:cNvPr id="0" name=""/>
        <dsp:cNvSpPr/>
      </dsp:nvSpPr>
      <dsp:spPr>
        <a:xfrm>
          <a:off x="6897185" y="819734"/>
          <a:ext cx="182157" cy="3677275"/>
        </a:xfrm>
        <a:custGeom>
          <a:avLst/>
          <a:gdLst/>
          <a:ahLst/>
          <a:cxnLst/>
          <a:rect l="0" t="0" r="0" b="0"/>
          <a:pathLst>
            <a:path>
              <a:moveTo>
                <a:pt x="0" y="0"/>
              </a:moveTo>
              <a:lnTo>
                <a:pt x="0" y="3677275"/>
              </a:lnTo>
              <a:lnTo>
                <a:pt x="182157" y="367727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045F36-44AC-4FFC-8249-1EC1FD03CD76}">
      <dsp:nvSpPr>
        <dsp:cNvPr id="0" name=""/>
        <dsp:cNvSpPr/>
      </dsp:nvSpPr>
      <dsp:spPr>
        <a:xfrm>
          <a:off x="7079343" y="4088423"/>
          <a:ext cx="2170004" cy="81717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100000"/>
            </a:lnSpc>
            <a:spcBef>
              <a:spcPct val="0"/>
            </a:spcBef>
            <a:spcAft>
              <a:spcPct val="35000"/>
            </a:spcAft>
          </a:pPr>
          <a:r>
            <a:rPr lang="kk-KZ" sz="1600" b="1" kern="1200" noProof="0" dirty="0" smtClean="0">
              <a:solidFill>
                <a:schemeClr val="accent4"/>
              </a:solidFill>
            </a:rPr>
            <a:t>Екіжақты комиссия</a:t>
          </a:r>
          <a:endParaRPr lang="kk-KZ" sz="1600" b="1" kern="1200" noProof="0" dirty="0">
            <a:solidFill>
              <a:schemeClr val="accent4"/>
            </a:solidFill>
          </a:endParaRPr>
        </a:p>
      </dsp:txBody>
      <dsp:txXfrm>
        <a:off x="7103277" y="4112357"/>
        <a:ext cx="2122136" cy="769304"/>
      </dsp:txXfrm>
    </dsp:sp>
    <dsp:sp modelId="{BC85CDA3-4E2C-44C4-BC31-C9EAF4FF85DB}">
      <dsp:nvSpPr>
        <dsp:cNvPr id="0" name=""/>
        <dsp:cNvSpPr/>
      </dsp:nvSpPr>
      <dsp:spPr>
        <a:xfrm>
          <a:off x="9202919" y="2561"/>
          <a:ext cx="2413338" cy="81717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kk-KZ" sz="2800" b="1" kern="1200" dirty="0" smtClean="0"/>
            <a:t>ҚҰРАЛДАР</a:t>
          </a:r>
          <a:endParaRPr lang="ru-RU" sz="2800" b="1" kern="1200" dirty="0"/>
        </a:p>
      </dsp:txBody>
      <dsp:txXfrm>
        <a:off x="9226853" y="26495"/>
        <a:ext cx="2365470" cy="769304"/>
      </dsp:txXfrm>
    </dsp:sp>
    <dsp:sp modelId="{34EEA72E-C4AD-48E1-A89F-5EDB58AA549A}">
      <dsp:nvSpPr>
        <dsp:cNvPr id="0" name=""/>
        <dsp:cNvSpPr/>
      </dsp:nvSpPr>
      <dsp:spPr>
        <a:xfrm>
          <a:off x="9444253" y="819734"/>
          <a:ext cx="213615" cy="585160"/>
        </a:xfrm>
        <a:custGeom>
          <a:avLst/>
          <a:gdLst/>
          <a:ahLst/>
          <a:cxnLst/>
          <a:rect l="0" t="0" r="0" b="0"/>
          <a:pathLst>
            <a:path>
              <a:moveTo>
                <a:pt x="0" y="0"/>
              </a:moveTo>
              <a:lnTo>
                <a:pt x="0" y="585160"/>
              </a:lnTo>
              <a:lnTo>
                <a:pt x="213615" y="58516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F1B6D0-3A91-4DD5-8004-4FCDFC07C4EF}">
      <dsp:nvSpPr>
        <dsp:cNvPr id="0" name=""/>
        <dsp:cNvSpPr/>
      </dsp:nvSpPr>
      <dsp:spPr>
        <a:xfrm>
          <a:off x="9657868" y="996308"/>
          <a:ext cx="1684054" cy="817172"/>
        </a:xfrm>
        <a:prstGeom prst="roundRect">
          <a:avLst>
            <a:gd name="adj" fmla="val 10000"/>
          </a:avLst>
        </a:prstGeom>
        <a:solidFill>
          <a:schemeClr val="lt1">
            <a:alpha val="90000"/>
            <a:hueOff val="0"/>
            <a:satOff val="0"/>
            <a:lumOff val="0"/>
            <a:alphaOff val="0"/>
          </a:schemeClr>
        </a:solidFill>
        <a:ln w="635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5"/>
              </a:solidFill>
            </a:rPr>
            <a:t>Бас </a:t>
          </a:r>
          <a:r>
            <a:rPr lang="kk-KZ" sz="1600" b="1" kern="1200" noProof="0" dirty="0" smtClean="0">
              <a:solidFill>
                <a:schemeClr val="accent5"/>
              </a:solidFill>
            </a:rPr>
            <a:t>келісім</a:t>
          </a:r>
          <a:endParaRPr lang="kk-KZ" sz="1600" b="1" kern="1200" noProof="0" dirty="0">
            <a:solidFill>
              <a:schemeClr val="accent5"/>
            </a:solidFill>
          </a:endParaRPr>
        </a:p>
      </dsp:txBody>
      <dsp:txXfrm>
        <a:off x="9681802" y="1020242"/>
        <a:ext cx="1636186" cy="769304"/>
      </dsp:txXfrm>
    </dsp:sp>
    <dsp:sp modelId="{2904707A-8EC7-4C72-BD5F-3CBD133E3303}">
      <dsp:nvSpPr>
        <dsp:cNvPr id="0" name=""/>
        <dsp:cNvSpPr/>
      </dsp:nvSpPr>
      <dsp:spPr>
        <a:xfrm>
          <a:off x="9444253" y="819734"/>
          <a:ext cx="241333" cy="1634344"/>
        </a:xfrm>
        <a:custGeom>
          <a:avLst/>
          <a:gdLst/>
          <a:ahLst/>
          <a:cxnLst/>
          <a:rect l="0" t="0" r="0" b="0"/>
          <a:pathLst>
            <a:path>
              <a:moveTo>
                <a:pt x="0" y="0"/>
              </a:moveTo>
              <a:lnTo>
                <a:pt x="0" y="1634344"/>
              </a:lnTo>
              <a:lnTo>
                <a:pt x="241333" y="163434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6CEED2-35AF-4DC9-AE9D-9519732A2F34}">
      <dsp:nvSpPr>
        <dsp:cNvPr id="0" name=""/>
        <dsp:cNvSpPr/>
      </dsp:nvSpPr>
      <dsp:spPr>
        <a:xfrm>
          <a:off x="9685587" y="2045492"/>
          <a:ext cx="1658480" cy="81717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5"/>
              </a:solidFill>
            </a:rPr>
            <a:t>Салалық келісім</a:t>
          </a:r>
          <a:endParaRPr lang="kk-KZ" sz="1600" b="1" kern="1200" noProof="0" dirty="0">
            <a:solidFill>
              <a:schemeClr val="accent5"/>
            </a:solidFill>
          </a:endParaRPr>
        </a:p>
      </dsp:txBody>
      <dsp:txXfrm>
        <a:off x="9709521" y="2069426"/>
        <a:ext cx="1610612" cy="769304"/>
      </dsp:txXfrm>
    </dsp:sp>
    <dsp:sp modelId="{19CB48DC-F7F8-41C1-9F91-52D61490A6BD}">
      <dsp:nvSpPr>
        <dsp:cNvPr id="0" name=""/>
        <dsp:cNvSpPr/>
      </dsp:nvSpPr>
      <dsp:spPr>
        <a:xfrm>
          <a:off x="9444253" y="819734"/>
          <a:ext cx="241333" cy="2655809"/>
        </a:xfrm>
        <a:custGeom>
          <a:avLst/>
          <a:gdLst/>
          <a:ahLst/>
          <a:cxnLst/>
          <a:rect l="0" t="0" r="0" b="0"/>
          <a:pathLst>
            <a:path>
              <a:moveTo>
                <a:pt x="0" y="0"/>
              </a:moveTo>
              <a:lnTo>
                <a:pt x="0" y="2655809"/>
              </a:lnTo>
              <a:lnTo>
                <a:pt x="241333" y="265580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3B1170-4FE7-4712-8A4B-82C46DC0079E}">
      <dsp:nvSpPr>
        <dsp:cNvPr id="0" name=""/>
        <dsp:cNvSpPr/>
      </dsp:nvSpPr>
      <dsp:spPr>
        <a:xfrm>
          <a:off x="9685587" y="3066958"/>
          <a:ext cx="1668718" cy="817172"/>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5"/>
              </a:solidFill>
            </a:rPr>
            <a:t>Өңірлік келісім</a:t>
          </a:r>
          <a:endParaRPr lang="kk-KZ" sz="1600" b="1" kern="1200" noProof="0" dirty="0">
            <a:solidFill>
              <a:schemeClr val="accent5"/>
            </a:solidFill>
          </a:endParaRPr>
        </a:p>
      </dsp:txBody>
      <dsp:txXfrm>
        <a:off x="9709521" y="3090892"/>
        <a:ext cx="1620850" cy="769304"/>
      </dsp:txXfrm>
    </dsp:sp>
    <dsp:sp modelId="{4441385F-3D76-4001-871C-7A69BE912D05}">
      <dsp:nvSpPr>
        <dsp:cNvPr id="0" name=""/>
        <dsp:cNvSpPr/>
      </dsp:nvSpPr>
      <dsp:spPr>
        <a:xfrm>
          <a:off x="9444253" y="819734"/>
          <a:ext cx="241333" cy="3677275"/>
        </a:xfrm>
        <a:custGeom>
          <a:avLst/>
          <a:gdLst/>
          <a:ahLst/>
          <a:cxnLst/>
          <a:rect l="0" t="0" r="0" b="0"/>
          <a:pathLst>
            <a:path>
              <a:moveTo>
                <a:pt x="0" y="0"/>
              </a:moveTo>
              <a:lnTo>
                <a:pt x="0" y="3677275"/>
              </a:lnTo>
              <a:lnTo>
                <a:pt x="241333" y="367727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6AD512-1DBB-4BB2-AD6A-EF0ADC47C61E}">
      <dsp:nvSpPr>
        <dsp:cNvPr id="0" name=""/>
        <dsp:cNvSpPr/>
      </dsp:nvSpPr>
      <dsp:spPr>
        <a:xfrm>
          <a:off x="9685587" y="4088423"/>
          <a:ext cx="1672784" cy="8171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noProof="0" dirty="0" smtClean="0">
              <a:solidFill>
                <a:schemeClr val="accent5"/>
              </a:solidFill>
            </a:rPr>
            <a:t>Ұжымдық шарт</a:t>
          </a:r>
          <a:endParaRPr lang="kk-KZ" sz="1600" b="1" kern="1200" noProof="0" dirty="0">
            <a:solidFill>
              <a:schemeClr val="accent5"/>
            </a:solidFill>
          </a:endParaRPr>
        </a:p>
      </dsp:txBody>
      <dsp:txXfrm>
        <a:off x="9709521" y="4112357"/>
        <a:ext cx="1624916" cy="7693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127B748C-466C-45D8-970C-D4FB4FE80CD4}"/>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lang="ru-RU" sz="1200"/>
            </a:lvl1pPr>
          </a:lstStyle>
          <a:p>
            <a:pPr rtl="0"/>
            <a:fld id="{C3E07F52-8019-43F2-A40B-9163B7F8481B}" type="datetime1">
              <a:rPr lang="ru-RU" smtClean="0"/>
              <a:t>31.01.2024</a:t>
            </a:fld>
            <a:endParaRPr lang="ru-RU" dirty="0"/>
          </a:p>
        </p:txBody>
      </p:sp>
      <p:sp>
        <p:nvSpPr>
          <p:cNvPr id="4" name="Нижний колонтитул 3">
            <a:extLst>
              <a:ext uri="{FF2B5EF4-FFF2-40B4-BE49-F238E27FC236}">
                <a16:creationId xmlns:a16="http://schemas.microsoft.com/office/drawing/2014/main" id="{EAA8C23F-271A-4B7C-87EC-108046165C72}"/>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D3E7ABF6-4152-4126-AC20-23B44A3111A4}"/>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lang="ru-RU" sz="1200"/>
            </a:lvl1pPr>
          </a:lstStyle>
          <a:p>
            <a:pPr rtl="0"/>
            <a:fld id="{BBEB6193-5AA7-489B-8575-00593FC261DE}" type="slidenum">
              <a:rPr lang="ru-RU" smtClean="0"/>
              <a:t>‹#›</a:t>
            </a:fld>
            <a:endParaRPr lang="ru-RU"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lang="ru-RU" sz="1200"/>
            </a:lvl1pPr>
          </a:lstStyle>
          <a:p>
            <a:pPr rtl="0"/>
            <a:fld id="{9763871E-94FA-4C4B-9345-DC1CED230E63}" type="datetime1">
              <a:rPr lang="ru-RU" smtClean="0"/>
              <a:t>31.01.2024</a:t>
            </a:fld>
            <a:endParaRPr lang="ru-RU" dirty="0"/>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dirty="0"/>
          </a:p>
        </p:txBody>
      </p:sp>
      <p:sp>
        <p:nvSpPr>
          <p:cNvPr id="5" name="Заметки 4"/>
          <p:cNvSpPr>
            <a:spLocks noGrp="1"/>
          </p:cNvSpPr>
          <p:nvPr>
            <p:ph type="body" sz="quarter" idx="3"/>
          </p:nvPr>
        </p:nvSpPr>
        <p:spPr>
          <a:xfrm>
            <a:off x="679768" y="4776431"/>
            <a:ext cx="5438140" cy="3907988"/>
          </a:xfrm>
          <a:prstGeom prst="rect">
            <a:avLst/>
          </a:prstGeom>
        </p:spPr>
        <p:txBody>
          <a:bodyPr vert="horz" lIns="91440" tIns="45720" rIns="91440" bIns="45720"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lang="ru-RU" sz="1200"/>
            </a:lvl1pPr>
          </a:lstStyle>
          <a:p>
            <a:pPr rtl="0"/>
            <a:endParaRPr lang="ru-RU" dirty="0"/>
          </a:p>
        </p:txBody>
      </p:sp>
      <p:sp>
        <p:nvSpPr>
          <p:cNvPr id="7" name="Номер слайда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lang="ru-RU" sz="1200"/>
            </a:lvl1pPr>
          </a:lstStyle>
          <a:p>
            <a:pPr rtl="0"/>
            <a:fld id="{10895658-EA1F-4910-80AB-4DA76E167475}" type="slidenum">
              <a:rPr lang="ru-RU" smtClean="0"/>
              <a:t>‹#›</a:t>
            </a:fld>
            <a:endParaRPr lang="ru-RU"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a:t>
            </a:fld>
            <a:endParaRPr lang="ru-RU" dirty="0"/>
          </a:p>
        </p:txBody>
      </p:sp>
    </p:spTree>
    <p:extLst>
      <p:ext uri="{BB962C8B-B14F-4D97-AF65-F5344CB8AC3E}">
        <p14:creationId xmlns:p14="http://schemas.microsoft.com/office/powerpoint/2010/main" val="412918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10</a:t>
            </a:fld>
            <a:endParaRPr lang="ru-RU" dirty="0"/>
          </a:p>
        </p:txBody>
      </p:sp>
    </p:spTree>
    <p:extLst>
      <p:ext uri="{BB962C8B-B14F-4D97-AF65-F5344CB8AC3E}">
        <p14:creationId xmlns:p14="http://schemas.microsoft.com/office/powerpoint/2010/main" val="85205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11</a:t>
            </a:fld>
            <a:endParaRPr lang="ru-RU" dirty="0"/>
          </a:p>
        </p:txBody>
      </p:sp>
    </p:spTree>
    <p:extLst>
      <p:ext uri="{BB962C8B-B14F-4D97-AF65-F5344CB8AC3E}">
        <p14:creationId xmlns:p14="http://schemas.microsoft.com/office/powerpoint/2010/main" val="72297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12</a:t>
            </a:fld>
            <a:endParaRPr lang="ru-RU" dirty="0"/>
          </a:p>
        </p:txBody>
      </p:sp>
    </p:spTree>
    <p:extLst>
      <p:ext uri="{BB962C8B-B14F-4D97-AF65-F5344CB8AC3E}">
        <p14:creationId xmlns:p14="http://schemas.microsoft.com/office/powerpoint/2010/main" val="81433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13</a:t>
            </a:fld>
            <a:endParaRPr lang="ru-RU" dirty="0"/>
          </a:p>
        </p:txBody>
      </p:sp>
    </p:spTree>
    <p:extLst>
      <p:ext uri="{BB962C8B-B14F-4D97-AF65-F5344CB8AC3E}">
        <p14:creationId xmlns:p14="http://schemas.microsoft.com/office/powerpoint/2010/main" val="38208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14</a:t>
            </a:fld>
            <a:endParaRPr lang="ru-RU" dirty="0"/>
          </a:p>
        </p:txBody>
      </p:sp>
    </p:spTree>
    <p:extLst>
      <p:ext uri="{BB962C8B-B14F-4D97-AF65-F5344CB8AC3E}">
        <p14:creationId xmlns:p14="http://schemas.microsoft.com/office/powerpoint/2010/main" val="341258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15</a:t>
            </a:fld>
            <a:endParaRPr lang="ru-RU" dirty="0"/>
          </a:p>
        </p:txBody>
      </p:sp>
    </p:spTree>
    <p:extLst>
      <p:ext uri="{BB962C8B-B14F-4D97-AF65-F5344CB8AC3E}">
        <p14:creationId xmlns:p14="http://schemas.microsoft.com/office/powerpoint/2010/main" val="273058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16</a:t>
            </a:fld>
            <a:endParaRPr lang="ru-RU" dirty="0"/>
          </a:p>
        </p:txBody>
      </p:sp>
    </p:spTree>
    <p:extLst>
      <p:ext uri="{BB962C8B-B14F-4D97-AF65-F5344CB8AC3E}">
        <p14:creationId xmlns:p14="http://schemas.microsoft.com/office/powerpoint/2010/main" val="172254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17</a:t>
            </a:fld>
            <a:endParaRPr lang="ru-RU" dirty="0"/>
          </a:p>
        </p:txBody>
      </p:sp>
    </p:spTree>
    <p:extLst>
      <p:ext uri="{BB962C8B-B14F-4D97-AF65-F5344CB8AC3E}">
        <p14:creationId xmlns:p14="http://schemas.microsoft.com/office/powerpoint/2010/main" val="59649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18</a:t>
            </a:fld>
            <a:endParaRPr lang="ru-RU" dirty="0"/>
          </a:p>
        </p:txBody>
      </p:sp>
    </p:spTree>
    <p:extLst>
      <p:ext uri="{BB962C8B-B14F-4D97-AF65-F5344CB8AC3E}">
        <p14:creationId xmlns:p14="http://schemas.microsoft.com/office/powerpoint/2010/main" val="186349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19</a:t>
            </a:fld>
            <a:endParaRPr lang="ru-RU" dirty="0"/>
          </a:p>
        </p:txBody>
      </p:sp>
    </p:spTree>
    <p:extLst>
      <p:ext uri="{BB962C8B-B14F-4D97-AF65-F5344CB8AC3E}">
        <p14:creationId xmlns:p14="http://schemas.microsoft.com/office/powerpoint/2010/main" val="9503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a:t>
            </a:fld>
            <a:endParaRPr lang="ru-RU" dirty="0"/>
          </a:p>
        </p:txBody>
      </p:sp>
    </p:spTree>
    <p:extLst>
      <p:ext uri="{BB962C8B-B14F-4D97-AF65-F5344CB8AC3E}">
        <p14:creationId xmlns:p14="http://schemas.microsoft.com/office/powerpoint/2010/main" val="393549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20</a:t>
            </a:fld>
            <a:endParaRPr lang="ru-RU" dirty="0"/>
          </a:p>
        </p:txBody>
      </p:sp>
    </p:spTree>
    <p:extLst>
      <p:ext uri="{BB962C8B-B14F-4D97-AF65-F5344CB8AC3E}">
        <p14:creationId xmlns:p14="http://schemas.microsoft.com/office/powerpoint/2010/main" val="397785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21</a:t>
            </a:fld>
            <a:endParaRPr lang="ru-RU" dirty="0"/>
          </a:p>
        </p:txBody>
      </p:sp>
    </p:spTree>
    <p:extLst>
      <p:ext uri="{BB962C8B-B14F-4D97-AF65-F5344CB8AC3E}">
        <p14:creationId xmlns:p14="http://schemas.microsoft.com/office/powerpoint/2010/main" val="1359015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22</a:t>
            </a:fld>
            <a:endParaRPr lang="ru-RU" dirty="0"/>
          </a:p>
        </p:txBody>
      </p:sp>
    </p:spTree>
    <p:extLst>
      <p:ext uri="{BB962C8B-B14F-4D97-AF65-F5344CB8AC3E}">
        <p14:creationId xmlns:p14="http://schemas.microsoft.com/office/powerpoint/2010/main" val="72885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23</a:t>
            </a:fld>
            <a:endParaRPr lang="ru-RU" dirty="0"/>
          </a:p>
        </p:txBody>
      </p:sp>
    </p:spTree>
    <p:extLst>
      <p:ext uri="{BB962C8B-B14F-4D97-AF65-F5344CB8AC3E}">
        <p14:creationId xmlns:p14="http://schemas.microsoft.com/office/powerpoint/2010/main" val="13349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24</a:t>
            </a:fld>
            <a:endParaRPr lang="ru-RU" dirty="0"/>
          </a:p>
        </p:txBody>
      </p:sp>
    </p:spTree>
    <p:extLst>
      <p:ext uri="{BB962C8B-B14F-4D97-AF65-F5344CB8AC3E}">
        <p14:creationId xmlns:p14="http://schemas.microsoft.com/office/powerpoint/2010/main" val="116302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3</a:t>
            </a:fld>
            <a:endParaRPr lang="ru-RU" dirty="0"/>
          </a:p>
        </p:txBody>
      </p:sp>
    </p:spTree>
    <p:extLst>
      <p:ext uri="{BB962C8B-B14F-4D97-AF65-F5344CB8AC3E}">
        <p14:creationId xmlns:p14="http://schemas.microsoft.com/office/powerpoint/2010/main" val="265280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4</a:t>
            </a:fld>
            <a:endParaRPr lang="ru-RU" dirty="0"/>
          </a:p>
        </p:txBody>
      </p:sp>
    </p:spTree>
    <p:extLst>
      <p:ext uri="{BB962C8B-B14F-4D97-AF65-F5344CB8AC3E}">
        <p14:creationId xmlns:p14="http://schemas.microsoft.com/office/powerpoint/2010/main" val="416396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5</a:t>
            </a:fld>
            <a:endParaRPr lang="ru-RU" dirty="0"/>
          </a:p>
        </p:txBody>
      </p:sp>
    </p:spTree>
    <p:extLst>
      <p:ext uri="{BB962C8B-B14F-4D97-AF65-F5344CB8AC3E}">
        <p14:creationId xmlns:p14="http://schemas.microsoft.com/office/powerpoint/2010/main" val="315187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6</a:t>
            </a:fld>
            <a:endParaRPr lang="ru-RU" dirty="0"/>
          </a:p>
        </p:txBody>
      </p:sp>
    </p:spTree>
    <p:extLst>
      <p:ext uri="{BB962C8B-B14F-4D97-AF65-F5344CB8AC3E}">
        <p14:creationId xmlns:p14="http://schemas.microsoft.com/office/powerpoint/2010/main" val="328991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7</a:t>
            </a:fld>
            <a:endParaRPr lang="ru-RU" dirty="0"/>
          </a:p>
        </p:txBody>
      </p:sp>
    </p:spTree>
    <p:extLst>
      <p:ext uri="{BB962C8B-B14F-4D97-AF65-F5344CB8AC3E}">
        <p14:creationId xmlns:p14="http://schemas.microsoft.com/office/powerpoint/2010/main" val="49348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8</a:t>
            </a:fld>
            <a:endParaRPr lang="ru-RU" dirty="0"/>
          </a:p>
        </p:txBody>
      </p:sp>
    </p:spTree>
    <p:extLst>
      <p:ext uri="{BB962C8B-B14F-4D97-AF65-F5344CB8AC3E}">
        <p14:creationId xmlns:p14="http://schemas.microsoft.com/office/powerpoint/2010/main" val="138657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10895658-EA1F-4910-80AB-4DA76E167475}" type="slidenum">
              <a:rPr lang="ru-RU" smtClean="0"/>
              <a:t>9</a:t>
            </a:fld>
            <a:endParaRPr lang="ru-RU" dirty="0"/>
          </a:p>
        </p:txBody>
      </p:sp>
    </p:spTree>
    <p:extLst>
      <p:ext uri="{BB962C8B-B14F-4D97-AF65-F5344CB8AC3E}">
        <p14:creationId xmlns:p14="http://schemas.microsoft.com/office/powerpoint/2010/main" val="2498050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12.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3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4.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13.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5.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5.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9.svg"/><Relationship Id="rId5" Type="http://schemas.openxmlformats.org/officeDocument/2006/relationships/image" Target="../media/image5.png"/><Relationship Id="rId4" Type="http://schemas.openxmlformats.org/officeDocument/2006/relationships/image" Target="../media/image710.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5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3.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5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3.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9.svg"/><Relationship Id="rId5" Type="http://schemas.openxmlformats.org/officeDocument/2006/relationships/image" Target="../media/image5.png"/><Relationship Id="rId4" Type="http://schemas.openxmlformats.org/officeDocument/2006/relationships/image" Target="../media/image13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85.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99.svg"/><Relationship Id="rId5" Type="http://schemas.openxmlformats.org/officeDocument/2006/relationships/image" Target="../media/image5.png"/><Relationship Id="rId4" Type="http://schemas.openxmlformats.org/officeDocument/2006/relationships/image" Target="../media/image710.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54.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33.sv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54.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33.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85.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2.svg"/><Relationship Id="rId7" Type="http://schemas.openxmlformats.org/officeDocument/2006/relationships/image" Target="../media/image46.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27.svg"/><Relationship Id="rId5" Type="http://schemas.openxmlformats.org/officeDocument/2006/relationships/image" Target="../media/image133.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8.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6.svg"/><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2411.svg"/><Relationship Id="rId5" Type="http://schemas.openxmlformats.org/officeDocument/2006/relationships/image" Target="../media/image13.png"/><Relationship Id="rId4" Type="http://schemas.openxmlformats.org/officeDocument/2006/relationships/image" Target="../media/image2212.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54.sv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33.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4.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9.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344" name="Прямоугольник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rtlCol="0" anchor="b"/>
          <a:lstStyle>
            <a:lvl1pPr algn="l">
              <a:defRPr lang="ru-RU" sz="6000" cap="all" baseline="0">
                <a:solidFill>
                  <a:schemeClr val="tx2"/>
                </a:solidFill>
              </a:defRPr>
            </a:lvl1pPr>
          </a:lstStyle>
          <a:p>
            <a:pPr rtl="0"/>
            <a:r>
              <a:rPr lang="ru-RU"/>
              <a:t>Заголовок слайда</a:t>
            </a:r>
          </a:p>
        </p:txBody>
      </p:sp>
      <p:sp>
        <p:nvSpPr>
          <p:cNvPr id="3" name="Подзаголовок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rtlCol="0">
            <a:normAutofit/>
          </a:bodyPr>
          <a:lstStyle>
            <a:lvl1pPr marL="0" indent="0" algn="l">
              <a:lnSpc>
                <a:spcPts val="2800"/>
              </a:lnSpc>
              <a:spcBef>
                <a:spcPts val="0"/>
              </a:spcBef>
              <a:buNone/>
              <a:defRPr lang="ru-RU" sz="1800">
                <a:solidFill>
                  <a:schemeClr val="tx2"/>
                </a:solidFill>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Образец подзаголовка</a:t>
            </a:r>
          </a:p>
        </p:txBody>
      </p:sp>
      <p:sp>
        <p:nvSpPr>
          <p:cNvPr id="5" name="Нижний колонтитул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rtlCol="0"/>
          <a:lstStyle>
            <a:lvl1pPr>
              <a:defRPr lang="ru-RU">
                <a:solidFill>
                  <a:schemeClr val="bg1"/>
                </a:solidFill>
              </a:defRPr>
            </a:lvl1pPr>
          </a:lstStyle>
          <a:p>
            <a:pPr rtl="0"/>
            <a:r>
              <a:rPr lang="ru-RU"/>
              <a:t>Заголовок презентации</a:t>
            </a:r>
          </a:p>
        </p:txBody>
      </p:sp>
      <p:sp>
        <p:nvSpPr>
          <p:cNvPr id="6" name="Номер слайда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
        <p:nvSpPr>
          <p:cNvPr id="10" name="Прямоугольник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5" name="Прямоугольник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7" name="Прямоугольник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16" name="Группа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Группа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Группа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Группа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Группа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Группа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Группа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Группа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Овал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80" name="Овал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82" name="Овал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85" name="Овал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88" name="Овал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92" name="Овал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95" name="Овал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98" name="Овал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02" name="Овал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05" name="Овал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08" name="Овал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10" name="Овал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13" name="Овал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3" name="Полилиния: фигура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рямоугольник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75" name="Овал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91" name="Прямоугольник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97" name="Графический объект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299" name="Графический объект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170" name="Прямая соединительная линия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rtlCol="0"/>
          <a:lstStyle>
            <a:lvl1pPr>
              <a:defRPr lang="ru-RU">
                <a:solidFill>
                  <a:schemeClr val="bg1"/>
                </a:solidFill>
              </a:defRPr>
            </a:lvl1pPr>
          </a:lstStyle>
          <a:p>
            <a:pPr rtl="0"/>
            <a:r>
              <a:rPr lang="ru-RU"/>
              <a:t>20ГГ</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ыночное сравн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9" name="Текст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rtlCol="0" anchor="ctr" anchorCtr="0">
            <a:noAutofit/>
          </a:bodyPr>
          <a:lstStyle>
            <a:lvl1pPr marL="0" indent="0" algn="ctr">
              <a:buNone/>
              <a:defRPr lang="ru-RU" sz="3200" b="1">
                <a:solidFill>
                  <a:schemeClr val="accent2">
                    <a:lumMod val="60000"/>
                    <a:lumOff val="40000"/>
                  </a:schemeClr>
                </a:solidFill>
              </a:defRPr>
            </a:lvl1pPr>
            <a:lvl2pPr>
              <a:defRPr lang="ru-RU" sz="1000"/>
            </a:lvl2pPr>
            <a:lvl3pPr>
              <a:defRPr lang="ru-RU" sz="1000"/>
            </a:lvl3pPr>
            <a:lvl4pPr>
              <a:defRPr lang="ru-RU" sz="1000"/>
            </a:lvl4pPr>
            <a:lvl5pPr>
              <a:defRPr lang="ru-RU" sz="1000"/>
            </a:lvl5pPr>
          </a:lstStyle>
          <a:p>
            <a:pPr lvl="0" rtl="0"/>
            <a:r>
              <a:rPr lang="ru-RU"/>
              <a:t>Добавить текст</a:t>
            </a:r>
          </a:p>
        </p:txBody>
      </p:sp>
      <p:sp>
        <p:nvSpPr>
          <p:cNvPr id="30" name="Текст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rtlCol="0" anchor="ctr" anchorCtr="0">
            <a:noAutofit/>
          </a:bodyPr>
          <a:lstStyle>
            <a:lvl1pPr marL="0" indent="0" algn="ctr">
              <a:buNone/>
              <a:defRPr lang="ru-RU" sz="3200" b="1">
                <a:solidFill>
                  <a:schemeClr val="accent2">
                    <a:lumMod val="60000"/>
                    <a:lumOff val="40000"/>
                  </a:schemeClr>
                </a:solidFill>
              </a:defRPr>
            </a:lvl1pPr>
            <a:lvl2pPr>
              <a:defRPr lang="ru-RU" sz="1000"/>
            </a:lvl2pPr>
            <a:lvl3pPr>
              <a:defRPr lang="ru-RU" sz="1000"/>
            </a:lvl3pPr>
            <a:lvl4pPr>
              <a:defRPr lang="ru-RU" sz="1000"/>
            </a:lvl4pPr>
            <a:lvl5pPr>
              <a:defRPr lang="ru-RU" sz="1000"/>
            </a:lvl5pPr>
          </a:lstStyle>
          <a:p>
            <a:pPr lvl="0" rtl="0"/>
            <a:r>
              <a:rPr lang="ru-RU"/>
              <a:t>Добавить текст</a:t>
            </a:r>
          </a:p>
        </p:txBody>
      </p:sp>
      <p:sp>
        <p:nvSpPr>
          <p:cNvPr id="32" name="Текст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rtlCol="0" anchor="ctr" anchorCtr="0">
            <a:noAutofit/>
          </a:bodyPr>
          <a:lstStyle>
            <a:lvl1pPr marL="0" indent="0" algn="ctr">
              <a:buNone/>
              <a:defRPr lang="ru-RU" sz="3200" b="1">
                <a:solidFill>
                  <a:schemeClr val="accent2">
                    <a:lumMod val="60000"/>
                    <a:lumOff val="40000"/>
                  </a:schemeClr>
                </a:solidFill>
              </a:defRPr>
            </a:lvl1pPr>
            <a:lvl2pPr>
              <a:defRPr lang="ru-RU" sz="1000"/>
            </a:lvl2pPr>
            <a:lvl3pPr>
              <a:defRPr lang="ru-RU" sz="1000"/>
            </a:lvl3pPr>
            <a:lvl4pPr>
              <a:defRPr lang="ru-RU" sz="1000"/>
            </a:lvl4pPr>
            <a:lvl5pPr>
              <a:defRPr lang="ru-RU" sz="1000"/>
            </a:lvl5pPr>
          </a:lstStyle>
          <a:p>
            <a:pPr lvl="0" rtl="0"/>
            <a:r>
              <a:rPr lang="ru-RU"/>
              <a:t>Добавить текст</a:t>
            </a:r>
          </a:p>
        </p:txBody>
      </p:sp>
      <p:sp>
        <p:nvSpPr>
          <p:cNvPr id="63" name="Дата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rtlCol="0"/>
          <a:lstStyle>
            <a:lvl1pPr>
              <a:defRPr lang="ru-RU">
                <a:solidFill>
                  <a:schemeClr val="bg1"/>
                </a:solidFill>
              </a:defRPr>
            </a:lvl1pPr>
          </a:lstStyle>
          <a:p>
            <a:pPr rtl="0"/>
            <a:r>
              <a:rPr lang="ru-RU" dirty="0"/>
              <a:t>20ГГ</a:t>
            </a:r>
          </a:p>
        </p:txBody>
      </p:sp>
      <p:sp>
        <p:nvSpPr>
          <p:cNvPr id="15" name="Текст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rtlCol="0" anchor="ctr" anchorCtr="0">
            <a:noAutofit/>
          </a:bodyPr>
          <a:lstStyle>
            <a:lvl1pPr marL="0" indent="0">
              <a:buNone/>
              <a:defRPr lang="ru-RU" sz="2000">
                <a:solidFill>
                  <a:schemeClr val="tx2"/>
                </a:solidFill>
              </a:defRPr>
            </a:lvl1pPr>
            <a:lvl2pPr>
              <a:defRPr lang="ru-RU" sz="1600">
                <a:solidFill>
                  <a:schemeClr val="tx2"/>
                </a:solidFill>
              </a:defRPr>
            </a:lvl2pPr>
            <a:lvl3pPr>
              <a:defRPr lang="ru-RU" sz="1600">
                <a:solidFill>
                  <a:schemeClr val="tx2"/>
                </a:solidFill>
              </a:defRPr>
            </a:lvl3pPr>
            <a:lvl4pPr>
              <a:defRPr lang="ru-RU" sz="1600">
                <a:solidFill>
                  <a:schemeClr val="tx2"/>
                </a:solidFill>
              </a:defRPr>
            </a:lvl4pPr>
            <a:lvl5pPr>
              <a:defRPr lang="ru-RU" sz="1600">
                <a:solidFill>
                  <a:schemeClr val="tx2"/>
                </a:solidFill>
              </a:defRPr>
            </a:lvl5pPr>
          </a:lstStyle>
          <a:p>
            <a:pPr lvl="0" rtl="0"/>
            <a:r>
              <a:rPr lang="ru-RU"/>
              <a:t>Щелкните, чтобы изменить стили текста образца слайда</a:t>
            </a:r>
          </a:p>
        </p:txBody>
      </p:sp>
      <p:sp>
        <p:nvSpPr>
          <p:cNvPr id="36" name="Текст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rtlCol="0" anchor="ctr" anchorCtr="0">
            <a:noAutofit/>
          </a:bodyPr>
          <a:lstStyle>
            <a:lvl1pPr marL="0" indent="0">
              <a:buNone/>
              <a:defRPr lang="ru-RU" sz="2000">
                <a:solidFill>
                  <a:schemeClr val="tx2"/>
                </a:solidFill>
              </a:defRPr>
            </a:lvl1pPr>
            <a:lvl2pPr>
              <a:defRPr lang="ru-RU" sz="1600">
                <a:solidFill>
                  <a:schemeClr val="tx2"/>
                </a:solidFill>
              </a:defRPr>
            </a:lvl2pPr>
            <a:lvl3pPr>
              <a:defRPr lang="ru-RU" sz="1600">
                <a:solidFill>
                  <a:schemeClr val="tx2"/>
                </a:solidFill>
              </a:defRPr>
            </a:lvl3pPr>
            <a:lvl4pPr>
              <a:defRPr lang="ru-RU" sz="1600">
                <a:solidFill>
                  <a:schemeClr val="tx2"/>
                </a:solidFill>
              </a:defRPr>
            </a:lvl4pPr>
            <a:lvl5pPr>
              <a:defRPr lang="ru-RU" sz="1600">
                <a:solidFill>
                  <a:schemeClr val="tx2"/>
                </a:solidFill>
              </a:defRPr>
            </a:lvl5pPr>
          </a:lstStyle>
          <a:p>
            <a:pPr lvl="0" rtl="0"/>
            <a:r>
              <a:rPr lang="ru-RU"/>
              <a:t>Щелкните, чтобы изменить стили текста образца слайда</a:t>
            </a:r>
          </a:p>
        </p:txBody>
      </p:sp>
      <p:sp>
        <p:nvSpPr>
          <p:cNvPr id="38" name="Текст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rtlCol="0" anchor="ctr" anchorCtr="0">
            <a:noAutofit/>
          </a:bodyPr>
          <a:lstStyle>
            <a:lvl1pPr marL="0" indent="0">
              <a:buNone/>
              <a:defRPr lang="ru-RU" sz="2000">
                <a:solidFill>
                  <a:schemeClr val="tx2"/>
                </a:solidFill>
              </a:defRPr>
            </a:lvl1pPr>
            <a:lvl2pPr>
              <a:defRPr lang="ru-RU" sz="1600">
                <a:solidFill>
                  <a:schemeClr val="tx2"/>
                </a:solidFill>
              </a:defRPr>
            </a:lvl2pPr>
            <a:lvl3pPr>
              <a:defRPr lang="ru-RU" sz="1600">
                <a:solidFill>
                  <a:schemeClr val="tx2"/>
                </a:solidFill>
              </a:defRPr>
            </a:lvl3pPr>
            <a:lvl4pPr>
              <a:defRPr lang="ru-RU" sz="1600">
                <a:solidFill>
                  <a:schemeClr val="tx2"/>
                </a:solidFill>
              </a:defRPr>
            </a:lvl4pPr>
            <a:lvl5pPr>
              <a:defRPr lang="ru-RU" sz="1600">
                <a:solidFill>
                  <a:schemeClr val="tx2"/>
                </a:solidFill>
              </a:defRPr>
            </a:lvl5pPr>
          </a:lstStyle>
          <a:p>
            <a:pPr lvl="0" rtl="0"/>
            <a:r>
              <a:rPr lang="ru-RU"/>
              <a:t>Щелкните, чтобы изменить стили текста образца слайда</a:t>
            </a:r>
          </a:p>
        </p:txBody>
      </p:sp>
      <p:grpSp>
        <p:nvGrpSpPr>
          <p:cNvPr id="10" name="Группа 9">
            <a:extLst>
              <a:ext uri="{FF2B5EF4-FFF2-40B4-BE49-F238E27FC236}">
                <a16:creationId xmlns:a16="http://schemas.microsoft.com/office/drawing/2014/main" id="{D9F1898E-3E74-4E43-A202-1A6640227466}"/>
              </a:ext>
              <a:ext uri="{C183D7F6-B498-43B3-948B-1728B52AA6E4}">
                <adec:decorative xmlns:adec="http://schemas.microsoft.com/office/drawing/2017/decorative" xmlns="" val="1"/>
              </a:ext>
            </a:extLst>
          </p:cNvPr>
          <p:cNvGrpSpPr/>
          <p:nvPr userDrawn="1"/>
        </p:nvGrpSpPr>
        <p:grpSpPr>
          <a:xfrm>
            <a:off x="0" y="0"/>
            <a:ext cx="1014984" cy="6858000"/>
            <a:chOff x="0" y="0"/>
            <a:chExt cx="1014984" cy="6858000"/>
          </a:xfrm>
        </p:grpSpPr>
        <p:sp>
          <p:nvSpPr>
            <p:cNvPr id="33" name="Прямоугольник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4" name="Прямоугольник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40" name="Прямоугольник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42" name="Прямоугольник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44" name="Полилиния: фигура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48" name="Графический объект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457200" y="5416459"/>
              <a:ext cx="1828800" cy="914400"/>
            </a:xfrm>
            <a:prstGeom prst="rect">
              <a:avLst/>
            </a:prstGeom>
          </p:spPr>
        </p:pic>
        <p:pic>
          <p:nvPicPr>
            <p:cNvPr id="50" name="Графический объект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457200" y="563329"/>
              <a:ext cx="1828800" cy="914400"/>
            </a:xfrm>
            <a:prstGeom prst="rect">
              <a:avLst/>
            </a:prstGeom>
          </p:spPr>
        </p:pic>
      </p:grpSp>
      <p:cxnSp>
        <p:nvCxnSpPr>
          <p:cNvPr id="3" name="Прямая соединительная линия 2">
            <a:extLst>
              <a:ext uri="{FF2B5EF4-FFF2-40B4-BE49-F238E27FC236}">
                <a16:creationId xmlns:a16="http://schemas.microsoft.com/office/drawing/2014/main" id="{AF8E4D1E-5580-4429-B822-B0ACA17BF2DE}"/>
              </a:ext>
              <a:ext uri="{C183D7F6-B498-43B3-948B-1728B52AA6E4}">
                <adec:decorative xmlns:adec="http://schemas.microsoft.com/office/drawing/2017/decorative" xmlns=""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Овал 3">
            <a:extLst>
              <a:ext uri="{FF2B5EF4-FFF2-40B4-BE49-F238E27FC236}">
                <a16:creationId xmlns:a16="http://schemas.microsoft.com/office/drawing/2014/main" id="{628EFE5A-E7ED-42E0-B4F7-CD6FB9AC0BE3}"/>
              </a:ext>
              <a:ext uri="{C183D7F6-B498-43B3-948B-1728B52AA6E4}">
                <adec:decorative xmlns:adec="http://schemas.microsoft.com/office/drawing/2017/decorative" xmlns=""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1" name="Группа 10">
            <a:extLst>
              <a:ext uri="{FF2B5EF4-FFF2-40B4-BE49-F238E27FC236}">
                <a16:creationId xmlns:a16="http://schemas.microsoft.com/office/drawing/2014/main" id="{A99E5560-6CE0-4494-96B0-E58711D435AA}"/>
              </a:ext>
              <a:ext uri="{C183D7F6-B498-43B3-948B-1728B52AA6E4}">
                <adec:decorative xmlns:adec="http://schemas.microsoft.com/office/drawing/2017/decorative" xmlns="" val="1"/>
              </a:ext>
            </a:extLst>
          </p:cNvPr>
          <p:cNvGrpSpPr/>
          <p:nvPr userDrawn="1"/>
        </p:nvGrpSpPr>
        <p:grpSpPr>
          <a:xfrm>
            <a:off x="1717361" y="4002156"/>
            <a:ext cx="2495929" cy="1480420"/>
            <a:chOff x="1717361" y="4002156"/>
            <a:chExt cx="2495929" cy="1480420"/>
          </a:xfrm>
        </p:grpSpPr>
        <p:cxnSp>
          <p:nvCxnSpPr>
            <p:cNvPr id="5" name="Прямая соединительная линия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Овал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cxnSp>
          <p:nvCxnSpPr>
            <p:cNvPr id="7" name="Прямая соединительная линия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Овал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sp>
        <p:nvSpPr>
          <p:cNvPr id="64" name="Нижний колонтитул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rtlCol="0"/>
          <a:lstStyle>
            <a:lvl1pPr>
              <a:defRPr lang="ru-RU">
                <a:solidFill>
                  <a:schemeClr val="bg1"/>
                </a:solidFill>
              </a:defRPr>
            </a:lvl1pPr>
          </a:lstStyle>
          <a:p>
            <a:pPr rtl="0"/>
            <a:r>
              <a:rPr lang="ru-RU"/>
              <a:t>Заголовок презентации</a:t>
            </a:r>
          </a:p>
        </p:txBody>
      </p:sp>
      <p:sp>
        <p:nvSpPr>
          <p:cNvPr id="65" name="Номер слайда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равнение">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rtlCol="0" anchor="t" anchorCtr="0"/>
          <a:lstStyle>
            <a:lvl1pPr>
              <a:defRPr lang="ru-RU" cap="all" baseline="0">
                <a:solidFill>
                  <a:schemeClr val="accent1"/>
                </a:solidFill>
              </a:defRPr>
            </a:lvl1pPr>
          </a:lstStyle>
          <a:p>
            <a:pPr rtl="0"/>
            <a:r>
              <a:rPr lang="ru-RU"/>
              <a:t>ЗАГОЛОВОК СЛАЙДА</a:t>
            </a:r>
          </a:p>
        </p:txBody>
      </p:sp>
      <p:sp>
        <p:nvSpPr>
          <p:cNvPr id="17" name="Текст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rtlCol="0" anchor="ctr" anchorCtr="0">
            <a:noAutofit/>
          </a:bodyPr>
          <a:lstStyle>
            <a:lvl1pPr marL="0" indent="0">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3" name="Объект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rtlCol="0">
            <a:normAutofit/>
          </a:bodyPr>
          <a:lstStyle>
            <a:lvl1pPr>
              <a:lnSpc>
                <a:spcPts val="2000"/>
              </a:lnSpc>
              <a:defRPr lang="ru-RU" sz="1600"/>
            </a:lvl1pPr>
            <a:lvl2pPr>
              <a:lnSpc>
                <a:spcPts val="2000"/>
              </a:lnSpc>
              <a:defRPr lang="ru-RU" sz="1600"/>
            </a:lvl2pPr>
            <a:lvl3pPr>
              <a:lnSpc>
                <a:spcPts val="2000"/>
              </a:lnSpc>
              <a:defRPr lang="ru-RU" sz="1600"/>
            </a:lvl3pPr>
            <a:lvl4pPr>
              <a:lnSpc>
                <a:spcPts val="2000"/>
              </a:lnSpc>
              <a:defRPr lang="ru-RU" sz="1600"/>
            </a:lvl4pPr>
            <a:lvl5pPr>
              <a:lnSpc>
                <a:spcPts val="2000"/>
              </a:lnSpc>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Текст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rtlCol="0" anchor="ctr" anchorCtr="0">
            <a:noAutofit/>
          </a:bodyPr>
          <a:lstStyle>
            <a:lvl1pPr marL="0" indent="0">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4" name="Объект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rtlCol="0">
            <a:normAutofit/>
          </a:bodyPr>
          <a:lstStyle>
            <a:lvl1pPr>
              <a:lnSpc>
                <a:spcPts val="2000"/>
              </a:lnSpc>
              <a:defRPr lang="ru-RU" sz="1600"/>
            </a:lvl1pPr>
            <a:lvl2pPr>
              <a:lnSpc>
                <a:spcPts val="2000"/>
              </a:lnSpc>
              <a:defRPr lang="ru-RU" sz="1600"/>
            </a:lvl2pPr>
            <a:lvl3pPr>
              <a:lnSpc>
                <a:spcPts val="2000"/>
              </a:lnSpc>
              <a:defRPr lang="ru-RU" sz="1600"/>
            </a:lvl3pPr>
            <a:lvl4pPr>
              <a:lnSpc>
                <a:spcPts val="2000"/>
              </a:lnSpc>
              <a:defRPr lang="ru-RU" sz="1600"/>
            </a:lvl4pPr>
            <a:lvl5pPr>
              <a:lnSpc>
                <a:spcPts val="2000"/>
              </a:lnSpc>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grpSp>
        <p:nvGrpSpPr>
          <p:cNvPr id="5" name="Группа 4">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Прямоугольник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Рисунок 11"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Прямоугольник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31"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Дата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33" name="Нижний колонтитул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34" name="Номер слайда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иаграмма конкуренции">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rtlCol="0" anchor="t" anchorCtr="0"/>
          <a:lstStyle>
            <a:lvl1pPr>
              <a:defRPr lang="ru-RU" cap="all" baseline="0">
                <a:solidFill>
                  <a:schemeClr val="accent1"/>
                </a:solidFill>
              </a:defRPr>
            </a:lvl1pPr>
          </a:lstStyle>
          <a:p>
            <a:pPr rtl="0"/>
            <a:r>
              <a:rPr lang="ru-RU"/>
              <a:t>ЗАГОЛОВОК СЛАЙДА</a:t>
            </a:r>
            <a:endParaRPr lang="ru-RU" dirty="0"/>
          </a:p>
        </p:txBody>
      </p:sp>
      <p:sp>
        <p:nvSpPr>
          <p:cNvPr id="10" name="Текст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rtlCol="0">
            <a:noAutofit/>
          </a:bodyPr>
          <a:lstStyle>
            <a:lvl1pPr marL="0" indent="0" algn="ctr">
              <a:buFont typeface="Arial" panose="020B0604020202020204" pitchFamily="34" charset="0"/>
              <a:buNone/>
              <a:defRPr lang="ru-RU" sz="1400">
                <a:solidFill>
                  <a:schemeClr val="tx1">
                    <a:lumMod val="75000"/>
                    <a:lumOff val="25000"/>
                  </a:schemeClr>
                </a:solidFill>
              </a:defRPr>
            </a:lvl1pPr>
          </a:lstStyle>
          <a:p>
            <a:pPr lvl="0" rtl="0"/>
            <a:r>
              <a:rPr lang="ru-RU"/>
              <a:t>НАЗВАНИЕ КВАДРАНТА</a:t>
            </a:r>
          </a:p>
        </p:txBody>
      </p:sp>
      <p:sp>
        <p:nvSpPr>
          <p:cNvPr id="12" name="Текст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rtlCol="0">
            <a:noAutofit/>
          </a:bodyPr>
          <a:lstStyle>
            <a:lvl1pPr marL="0" indent="0" algn="l">
              <a:buFont typeface="Arial" panose="020B0604020202020204" pitchFamily="34" charset="0"/>
              <a:buNone/>
              <a:defRPr lang="ru-RU" sz="1400">
                <a:solidFill>
                  <a:schemeClr val="tx1">
                    <a:lumMod val="75000"/>
                    <a:lumOff val="25000"/>
                  </a:schemeClr>
                </a:solidFill>
              </a:defRPr>
            </a:lvl1pPr>
          </a:lstStyle>
          <a:p>
            <a:pPr lvl="0" rtl="0"/>
            <a:r>
              <a:rPr lang="ru-RU"/>
              <a:t>НАЗВАНИЕ КВАДРАНТА</a:t>
            </a:r>
          </a:p>
        </p:txBody>
      </p:sp>
      <p:sp>
        <p:nvSpPr>
          <p:cNvPr id="13" name="Текст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rtlCol="0">
            <a:noAutofit/>
          </a:bodyPr>
          <a:lstStyle>
            <a:lvl1pPr marL="0" indent="0" algn="r">
              <a:buFont typeface="Arial" panose="020B0604020202020204" pitchFamily="34" charset="0"/>
              <a:buNone/>
              <a:defRPr lang="ru-RU" sz="1400">
                <a:solidFill>
                  <a:schemeClr val="tx1">
                    <a:lumMod val="75000"/>
                    <a:lumOff val="25000"/>
                  </a:schemeClr>
                </a:solidFill>
              </a:defRPr>
            </a:lvl1pPr>
          </a:lstStyle>
          <a:p>
            <a:pPr lvl="0" rtl="0"/>
            <a:r>
              <a:rPr lang="ru-RU"/>
              <a:t>НАЗВАНИЕ КВАДРАНТА</a:t>
            </a:r>
          </a:p>
        </p:txBody>
      </p:sp>
      <p:sp>
        <p:nvSpPr>
          <p:cNvPr id="11" name="Текст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rtlCol="0">
            <a:noAutofit/>
          </a:bodyPr>
          <a:lstStyle>
            <a:lvl1pPr marL="0" indent="0" algn="ctr">
              <a:buFont typeface="Arial" panose="020B0604020202020204" pitchFamily="34" charset="0"/>
              <a:buNone/>
              <a:defRPr lang="ru-RU" sz="1400">
                <a:solidFill>
                  <a:schemeClr val="tx1">
                    <a:lumMod val="75000"/>
                    <a:lumOff val="25000"/>
                  </a:schemeClr>
                </a:solidFill>
              </a:defRPr>
            </a:lvl1pPr>
          </a:lstStyle>
          <a:p>
            <a:pPr lvl="0" rtl="0"/>
            <a:r>
              <a:rPr lang="ru-RU"/>
              <a:t>НАЗВАНИЕ КВАДРАНТА</a:t>
            </a:r>
          </a:p>
        </p:txBody>
      </p:sp>
      <p:pic>
        <p:nvPicPr>
          <p:cNvPr id="5" name="Графический объект 4">
            <a:extLst>
              <a:ext uri="{FF2B5EF4-FFF2-40B4-BE49-F238E27FC236}">
                <a16:creationId xmlns:a16="http://schemas.microsoft.com/office/drawing/2014/main" id="{6FBF4C06-0880-4F64-AC8F-328C5513CDB3}"/>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1177016" y="0"/>
            <a:ext cx="1014984" cy="1014984"/>
          </a:xfrm>
          <a:prstGeom prst="rect">
            <a:avLst/>
          </a:prstGeom>
        </p:spPr>
      </p:pic>
      <p:cxnSp>
        <p:nvCxnSpPr>
          <p:cNvPr id="6" name="Прямая соединительная линия 5">
            <a:extLst>
              <a:ext uri="{FF2B5EF4-FFF2-40B4-BE49-F238E27FC236}">
                <a16:creationId xmlns:a16="http://schemas.microsoft.com/office/drawing/2014/main" id="{7056531B-7079-455E-BCF7-DB094C331221}"/>
              </a:ext>
              <a:ext uri="{C183D7F6-B498-43B3-948B-1728B52AA6E4}">
                <adec:decorative xmlns:adec="http://schemas.microsoft.com/office/drawing/2017/decorative" xmlns=""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61F2D70-0FC3-41BD-9F38-7F41F01349A9}"/>
              </a:ext>
              <a:ext uri="{C183D7F6-B498-43B3-948B-1728B52AA6E4}">
                <adec:decorative xmlns:adec="http://schemas.microsoft.com/office/drawing/2017/decorative" xmlns=""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Дата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18" name="Нижний колонтитул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19" name="Номер слайда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пулярность">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grpSp>
        <p:nvGrpSpPr>
          <p:cNvPr id="4" name="Группа 3">
            <a:extLst>
              <a:ext uri="{FF2B5EF4-FFF2-40B4-BE49-F238E27FC236}">
                <a16:creationId xmlns:a16="http://schemas.microsoft.com/office/drawing/2014/main" id="{0CBECFE1-9F80-4EFE-9699-3A240475EEDE}"/>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Графический объект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3489227">
              <a:off x="3019001" y="3357927"/>
              <a:ext cx="2029968" cy="2029968"/>
            </a:xfrm>
            <a:prstGeom prst="rect">
              <a:avLst/>
            </a:prstGeom>
          </p:spPr>
        </p:pic>
        <p:grpSp>
          <p:nvGrpSpPr>
            <p:cNvPr id="3" name="Группа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Прямоугольник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grpSp>
      <p:sp>
        <p:nvSpPr>
          <p:cNvPr id="94" name="Текст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rtlCol="0">
            <a:normAutofit/>
          </a:bodyPr>
          <a:lstStyle>
            <a:lvl1pPr marL="0" indent="0">
              <a:lnSpc>
                <a:spcPts val="2400"/>
              </a:lnSpc>
              <a:buNone/>
              <a:defRPr lang="ru-RU" sz="18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72" name="Текст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1" name="Текст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rtlCol="0">
            <a:normAutofit/>
          </a:bodyPr>
          <a:lstStyle>
            <a:lvl1pPr marL="0" indent="0">
              <a:lnSpc>
                <a:spcPts val="2400"/>
              </a:lnSpc>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75" name="Текст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4" name="Текст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rtlCol="0">
            <a:normAutofit/>
          </a:bodyPr>
          <a:lstStyle>
            <a:lvl1pPr marL="0" indent="0">
              <a:lnSpc>
                <a:spcPts val="2400"/>
              </a:lnSpc>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3" name="Текст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2" name="Текст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rtlCol="0">
            <a:normAutofit/>
          </a:bodyPr>
          <a:lstStyle>
            <a:lvl1pPr marL="0" indent="0">
              <a:lnSpc>
                <a:spcPts val="2400"/>
              </a:lnSpc>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равнение с подзаголовком">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22" name="Текст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rtlCol="0">
            <a:noAutofit/>
          </a:bodyPr>
          <a:lstStyle>
            <a:lvl1pPr marL="0" indent="0">
              <a:buNone/>
              <a:defRPr lang="ru-RU" sz="1800"/>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a:p>
            <a:pPr lvl="1" rtl="0"/>
            <a:endParaRPr lang="ru-RU" dirty="0"/>
          </a:p>
        </p:txBody>
      </p:sp>
      <p:sp>
        <p:nvSpPr>
          <p:cNvPr id="17" name="Текст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rtlCol="0" anchor="ctr" anchorCtr="0">
            <a:noAutofit/>
          </a:bodyPr>
          <a:lstStyle>
            <a:lvl1pPr marL="0" indent="0">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3" name="Объект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rtlCol="0">
            <a:normAutofit/>
          </a:bodyPr>
          <a:lstStyle>
            <a:lvl1pPr>
              <a:lnSpc>
                <a:spcPts val="2000"/>
              </a:lnSpc>
              <a:defRPr lang="ru-RU" sz="1600"/>
            </a:lvl1pPr>
            <a:lvl2pPr>
              <a:lnSpc>
                <a:spcPts val="2000"/>
              </a:lnSpc>
              <a:defRPr lang="ru-RU" sz="1600"/>
            </a:lvl2pPr>
            <a:lvl3pPr>
              <a:lnSpc>
                <a:spcPts val="2000"/>
              </a:lnSpc>
              <a:defRPr lang="ru-RU" sz="1600"/>
            </a:lvl3pPr>
            <a:lvl4pPr>
              <a:lnSpc>
                <a:spcPts val="2000"/>
              </a:lnSpc>
              <a:defRPr lang="ru-RU" sz="1600"/>
            </a:lvl4pPr>
            <a:lvl5pPr>
              <a:lnSpc>
                <a:spcPts val="2000"/>
              </a:lnSpc>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Текст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rtlCol="0" anchor="ctr" anchorCtr="0">
            <a:noAutofit/>
          </a:bodyPr>
          <a:lstStyle>
            <a:lvl1pPr marL="0" indent="0">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4" name="Объект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rtlCol="0">
            <a:normAutofit/>
          </a:bodyPr>
          <a:lstStyle>
            <a:lvl1pPr>
              <a:lnSpc>
                <a:spcPts val="2000"/>
              </a:lnSpc>
              <a:defRPr lang="ru-RU" sz="1600"/>
            </a:lvl1pPr>
            <a:lvl2pPr>
              <a:lnSpc>
                <a:spcPts val="2000"/>
              </a:lnSpc>
              <a:defRPr lang="ru-RU" sz="1600"/>
            </a:lvl2pPr>
            <a:lvl3pPr>
              <a:lnSpc>
                <a:spcPts val="2000"/>
              </a:lnSpc>
              <a:defRPr lang="ru-RU" sz="1600"/>
            </a:lvl3pPr>
            <a:lvl4pPr>
              <a:lnSpc>
                <a:spcPts val="2000"/>
              </a:lnSpc>
              <a:defRPr lang="ru-RU" sz="1600"/>
            </a:lvl4pPr>
            <a:lvl5pPr>
              <a:lnSpc>
                <a:spcPts val="2000"/>
              </a:lnSpc>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grpSp>
        <p:nvGrpSpPr>
          <p:cNvPr id="5" name="Группа 4">
            <a:extLst>
              <a:ext uri="{FF2B5EF4-FFF2-40B4-BE49-F238E27FC236}">
                <a16:creationId xmlns:a16="http://schemas.microsoft.com/office/drawing/2014/main" id="{E245CE27-BF50-45D1-92DF-3CC2CC341A7C}"/>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Прямоугольник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Рисунок 11"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Прямоугольник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31"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Дата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33" name="Нижний колонтитул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34" name="Номер слайда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Временная шка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rtlCol="0" anchor="t" anchorCtr="0"/>
          <a:lstStyle>
            <a:lvl1pPr>
              <a:defRPr lang="ru-RU" cap="all" baseline="0">
                <a:solidFill>
                  <a:schemeClr val="tx2"/>
                </a:solidFill>
              </a:defRPr>
            </a:lvl1pPr>
          </a:lstStyle>
          <a:p>
            <a:pPr rtl="0"/>
            <a:r>
              <a:rPr lang="ru-RU"/>
              <a:t>ЩЕЛКНИТЕ, ЧТОБЫ ДОБАВИТЬ ЗАГОЛОВОК</a:t>
            </a:r>
            <a:endParaRPr lang="ru-RU" dirty="0"/>
          </a:p>
        </p:txBody>
      </p:sp>
      <p:sp>
        <p:nvSpPr>
          <p:cNvPr id="35" name="Текст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36" name="Текст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59" name="Текст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60" name="Текст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61" name="Текст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62" name="Текст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9" name="Текст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lang="ru-RU" sz="1400" b="1">
                <a:solidFill>
                  <a:schemeClr val="tx2"/>
                </a:solidFill>
                <a:latin typeface="+mj-cs"/>
                <a:cs typeface="+mj-cs"/>
              </a:defRPr>
            </a:lvl1pPr>
          </a:lstStyle>
          <a:p>
            <a:pPr lvl="0" rtl="0"/>
            <a:r>
              <a:rPr lang="ru-RU"/>
              <a:t>Год</a:t>
            </a:r>
            <a:endParaRPr lang="ru-RU" dirty="0"/>
          </a:p>
        </p:txBody>
      </p:sp>
      <p:sp>
        <p:nvSpPr>
          <p:cNvPr id="10" name="Текст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1" name="Текст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2" name="Текст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3" name="Текст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5" name="Текст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6" name="Текст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7" name="Текст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9" name="Текст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0" name="Текст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8" name="Текст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1" name="Текст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2" name="Текст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14" name="Текст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lang="ru-RU" sz="1400" b="1">
                <a:solidFill>
                  <a:schemeClr val="tx2"/>
                </a:solidFill>
                <a:latin typeface="+mj-cs"/>
                <a:cs typeface="+mj-cs"/>
              </a:defRPr>
            </a:lvl1pPr>
          </a:lstStyle>
          <a:p>
            <a:pPr lvl="0" rtl="0"/>
            <a:r>
              <a:rPr lang="ru-RU"/>
              <a:t>Год</a:t>
            </a:r>
            <a:endParaRPr lang="ru-RU" dirty="0"/>
          </a:p>
        </p:txBody>
      </p:sp>
      <p:sp>
        <p:nvSpPr>
          <p:cNvPr id="23" name="Текст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4" name="Текст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5" name="Текст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6" name="Текст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7" name="Текст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8" name="Текст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29" name="Текст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1" name="Текст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2" name="Текст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0" name="Текст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3" name="Текст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4" name="Текст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lang="ru-RU" sz="1000">
                <a:solidFill>
                  <a:schemeClr val="tx2"/>
                </a:solidFill>
              </a:defRPr>
            </a:lvl1pPr>
          </a:lstStyle>
          <a:p>
            <a:pPr lvl="0" rtl="0"/>
            <a:r>
              <a:rPr lang="ru-RU"/>
              <a:t>ММ</a:t>
            </a:r>
            <a:endParaRPr lang="ru-RU" dirty="0"/>
          </a:p>
        </p:txBody>
      </p:sp>
      <p:sp>
        <p:nvSpPr>
          <p:cNvPr id="37" name="Стрелка: вправо 36">
            <a:extLst>
              <a:ext uri="{FF2B5EF4-FFF2-40B4-BE49-F238E27FC236}">
                <a16:creationId xmlns:a16="http://schemas.microsoft.com/office/drawing/2014/main" id="{A21A7A3E-FAE9-412E-9085-C5396DD58558}"/>
              </a:ext>
              <a:ext uri="{C183D7F6-B498-43B3-948B-1728B52AA6E4}">
                <adec:decorative xmlns:adec="http://schemas.microsoft.com/office/drawing/2017/decorative" xmlns=""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solidFill>
                <a:schemeClr val="tx1">
                  <a:lumMod val="75000"/>
                  <a:lumOff val="25000"/>
                </a:schemeClr>
              </a:solidFill>
            </a:endParaRPr>
          </a:p>
        </p:txBody>
      </p:sp>
      <p:pic>
        <p:nvPicPr>
          <p:cNvPr id="4" name="Графический объект 3">
            <a:extLst>
              <a:ext uri="{FF2B5EF4-FFF2-40B4-BE49-F238E27FC236}">
                <a16:creationId xmlns:a16="http://schemas.microsoft.com/office/drawing/2014/main" id="{53DC4F1A-B4E3-468C-B5D4-1171E63EFA17}"/>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cxnSp>
        <p:nvCxnSpPr>
          <p:cNvPr id="38" name="Прямая соединительная линия 37">
            <a:extLst>
              <a:ext uri="{FF2B5EF4-FFF2-40B4-BE49-F238E27FC236}">
                <a16:creationId xmlns:a16="http://schemas.microsoft.com/office/drawing/2014/main" id="{2DB417EF-A4F1-45A2-ACA0-5C82104244A7}"/>
              </a:ext>
              <a:ext uri="{C183D7F6-B498-43B3-948B-1728B52AA6E4}">
                <adec:decorative xmlns:adec="http://schemas.microsoft.com/office/drawing/2017/decorative" xmlns=""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5E81057A-21E4-4E98-BFE7-5B870E5EAA41}"/>
              </a:ext>
              <a:ext uri="{C183D7F6-B498-43B3-948B-1728B52AA6E4}">
                <adec:decorative xmlns:adec="http://schemas.microsoft.com/office/drawing/2017/decorative" xmlns=""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0E7D18C9-8D44-4323-B6BF-BF76C2381281}"/>
              </a:ext>
              <a:ext uri="{C183D7F6-B498-43B3-948B-1728B52AA6E4}">
                <adec:decorative xmlns:adec="http://schemas.microsoft.com/office/drawing/2017/decorative" xmlns=""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7201D3F8-FF19-44BC-9EE7-6B58CD82BBD1}"/>
              </a:ext>
              <a:ext uri="{C183D7F6-B498-43B3-948B-1728B52AA6E4}">
                <adec:decorative xmlns:adec="http://schemas.microsoft.com/office/drawing/2017/decorative" xmlns=""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E6ACB076-AF56-41FE-9380-E9AD0CF40394}"/>
              </a:ext>
              <a:ext uri="{C183D7F6-B498-43B3-948B-1728B52AA6E4}">
                <adec:decorative xmlns:adec="http://schemas.microsoft.com/office/drawing/2017/decorative" xmlns=""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401BD79D-A068-4E2B-A576-16599ECD33DF}"/>
              </a:ext>
              <a:ext uri="{C183D7F6-B498-43B3-948B-1728B52AA6E4}">
                <adec:decorative xmlns:adec="http://schemas.microsoft.com/office/drawing/2017/decorative" xmlns=""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Текст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64" name="Текст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65" name="Текст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66" name="Текст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67" name="Текст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rtlCol="0" anchor="t" anchorCtr="0">
            <a:normAutofit/>
          </a:bodyPr>
          <a:lstStyle>
            <a:lvl1pPr marL="0" indent="0" algn="ctr">
              <a:lnSpc>
                <a:spcPct val="150000"/>
              </a:lnSpc>
              <a:spcBef>
                <a:spcPts val="3600"/>
              </a:spcBef>
              <a:buNone/>
              <a:defRPr lang="ru-RU" sz="1000">
                <a:solidFill>
                  <a:schemeClr val="tx1">
                    <a:lumMod val="75000"/>
                    <a:lumOff val="25000"/>
                  </a:schemeClr>
                </a:solidFill>
                <a:latin typeface="+mj-cs"/>
                <a:cs typeface="+mj-cs"/>
              </a:defRPr>
            </a:lvl1pPr>
          </a:lstStyle>
          <a:p>
            <a:pPr lvl="0" rtl="0"/>
            <a:r>
              <a:rPr lang="ru-RU"/>
              <a:t>Название элемента</a:t>
            </a:r>
            <a:endParaRPr lang="ru-RU" dirty="0"/>
          </a:p>
        </p:txBody>
      </p:sp>
      <p:sp>
        <p:nvSpPr>
          <p:cNvPr id="68" name="Текст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rtlCol="0" anchor="t" anchorCtr="0">
            <a:noAutofit/>
          </a:bodyPr>
          <a:lstStyle>
            <a:lvl1pPr marL="0" indent="0" algn="ctr">
              <a:buNone/>
              <a:defRPr lang="ru-RU" sz="800">
                <a:solidFill>
                  <a:schemeClr val="tx1">
                    <a:lumMod val="75000"/>
                    <a:lumOff val="25000"/>
                  </a:schemeClr>
                </a:solidFill>
              </a:defRPr>
            </a:lvl1pPr>
          </a:lstStyle>
          <a:p>
            <a:pPr lvl="0" rtl="0"/>
            <a:r>
              <a:rPr lang="ru-RU"/>
              <a:t>месяц, год</a:t>
            </a:r>
            <a:endParaRPr lang="ru-RU" dirty="0"/>
          </a:p>
        </p:txBody>
      </p:sp>
      <p:sp>
        <p:nvSpPr>
          <p:cNvPr id="40" name="Дата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a:t>20ГГ</a:t>
            </a:r>
            <a:endParaRPr lang="ru-RU" dirty="0"/>
          </a:p>
        </p:txBody>
      </p:sp>
      <p:sp>
        <p:nvSpPr>
          <p:cNvPr id="41" name="Нижний колонтитул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42" name="Номер слайда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3" name="Объект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rtlCol="0">
            <a:normAutofit/>
          </a:bodyPr>
          <a:lstStyle>
            <a:lvl1pPr marL="0" indent="0">
              <a:buNone/>
              <a:defRPr lang="ru-RU" sz="1600"/>
            </a:lvl1pPr>
            <a:lvl2pPr marL="457200" indent="0">
              <a:buNone/>
              <a:defRPr lang="ru-RU" sz="1600"/>
            </a:lvl2pPr>
            <a:lvl3pPr marL="914400" indent="0">
              <a:buNone/>
              <a:defRPr lang="ru-RU" sz="1600"/>
            </a:lvl3pPr>
            <a:lvl4pPr marL="1371600" indent="0">
              <a:buNone/>
              <a:defRPr lang="ru-RU" sz="1600"/>
            </a:lvl4pPr>
            <a:lvl5pPr marL="1828800" indent="0">
              <a:buNone/>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Прямоугольник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Дата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12" name="Нижний колонтитул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13" name="Номер слайда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Команда — 4 вверх">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9" name="Рисунок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rtlCol="0"/>
          <a:lstStyle>
            <a:defPPr>
              <a:defRPr lang="ru-RU"/>
            </a:defPPr>
          </a:lstStyle>
          <a:p>
            <a:pPr rtl="0"/>
            <a:endParaRPr lang="ru-RU" dirty="0"/>
          </a:p>
        </p:txBody>
      </p:sp>
      <p:sp>
        <p:nvSpPr>
          <p:cNvPr id="11" name="Текст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2" name="Текст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3" name="Рисунок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rtlCol="0"/>
          <a:lstStyle>
            <a:defPPr>
              <a:defRPr lang="ru-RU"/>
            </a:defPPr>
          </a:lstStyle>
          <a:p>
            <a:pPr rtl="0"/>
            <a:endParaRPr lang="ru-RU" dirty="0"/>
          </a:p>
        </p:txBody>
      </p:sp>
      <p:sp>
        <p:nvSpPr>
          <p:cNvPr id="14" name="Текст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5" name="Текст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9" name="Рисунок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rtlCol="0"/>
          <a:lstStyle>
            <a:defPPr>
              <a:defRPr lang="ru-RU"/>
            </a:defPPr>
          </a:lstStyle>
          <a:p>
            <a:pPr rtl="0"/>
            <a:endParaRPr lang="ru-RU" dirty="0"/>
          </a:p>
        </p:txBody>
      </p:sp>
      <p:sp>
        <p:nvSpPr>
          <p:cNvPr id="20" name="Текст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21" name="Текст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6" name="Рисунок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rtlCol="0"/>
          <a:lstStyle>
            <a:defPPr>
              <a:defRPr lang="ru-RU"/>
            </a:defPPr>
          </a:lstStyle>
          <a:p>
            <a:pPr rtl="0"/>
            <a:endParaRPr lang="ru-RU" dirty="0"/>
          </a:p>
        </p:txBody>
      </p:sp>
      <p:sp>
        <p:nvSpPr>
          <p:cNvPr id="17" name="Текст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8" name="Текст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pic>
        <p:nvPicPr>
          <p:cNvPr id="6" name="Графический объект 5">
            <a:extLst>
              <a:ext uri="{FF2B5EF4-FFF2-40B4-BE49-F238E27FC236}">
                <a16:creationId xmlns:a16="http://schemas.microsoft.com/office/drawing/2014/main" id="{B2402DAC-DB2C-47BE-AE78-07846291BB8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32" name="Дата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dirty="0"/>
              <a:t>20ГГ</a:t>
            </a:r>
          </a:p>
        </p:txBody>
      </p:sp>
      <p:sp>
        <p:nvSpPr>
          <p:cNvPr id="33" name="Нижний колонтитул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46" name="Номер слайда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Команда — 8 вверх">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9" name="Рисунок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rtlCol="0"/>
          <a:lstStyle>
            <a:defPPr>
              <a:defRPr lang="ru-RU"/>
            </a:defPPr>
          </a:lstStyle>
          <a:p>
            <a:pPr rtl="0"/>
            <a:endParaRPr lang="ru-RU" dirty="0"/>
          </a:p>
        </p:txBody>
      </p:sp>
      <p:sp>
        <p:nvSpPr>
          <p:cNvPr id="11" name="Текст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2" name="Текст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3" name="Рисунок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rtlCol="0"/>
          <a:lstStyle>
            <a:defPPr>
              <a:defRPr lang="ru-RU"/>
            </a:defPPr>
          </a:lstStyle>
          <a:p>
            <a:pPr rtl="0"/>
            <a:endParaRPr lang="ru-RU" dirty="0"/>
          </a:p>
        </p:txBody>
      </p:sp>
      <p:sp>
        <p:nvSpPr>
          <p:cNvPr id="14" name="Текст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5" name="Текст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9" name="Рисунок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rtlCol="0"/>
          <a:lstStyle>
            <a:defPPr>
              <a:defRPr lang="ru-RU"/>
            </a:defPPr>
          </a:lstStyle>
          <a:p>
            <a:pPr rtl="0"/>
            <a:endParaRPr lang="ru-RU" dirty="0"/>
          </a:p>
        </p:txBody>
      </p:sp>
      <p:sp>
        <p:nvSpPr>
          <p:cNvPr id="20" name="Текст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21" name="Текст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6" name="Рисунок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rtlCol="0"/>
          <a:lstStyle>
            <a:defPPr>
              <a:defRPr lang="ru-RU"/>
            </a:defPPr>
          </a:lstStyle>
          <a:p>
            <a:pPr rtl="0"/>
            <a:endParaRPr lang="ru-RU" dirty="0"/>
          </a:p>
        </p:txBody>
      </p:sp>
      <p:sp>
        <p:nvSpPr>
          <p:cNvPr id="17" name="Текст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8" name="Текст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34" name="Рисунок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rtlCol="0"/>
          <a:lstStyle>
            <a:defPPr>
              <a:defRPr lang="ru-RU"/>
            </a:defPPr>
          </a:lstStyle>
          <a:p>
            <a:pPr rtl="0"/>
            <a:endParaRPr lang="ru-RU" dirty="0"/>
          </a:p>
        </p:txBody>
      </p:sp>
      <p:sp>
        <p:nvSpPr>
          <p:cNvPr id="35" name="Текст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36" name="Текст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37" name="Рисунок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rtlCol="0"/>
          <a:lstStyle>
            <a:defPPr>
              <a:defRPr lang="ru-RU"/>
            </a:defPPr>
          </a:lstStyle>
          <a:p>
            <a:pPr rtl="0"/>
            <a:endParaRPr lang="ru-RU" dirty="0"/>
          </a:p>
        </p:txBody>
      </p:sp>
      <p:sp>
        <p:nvSpPr>
          <p:cNvPr id="38" name="Текст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39" name="Текст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43" name="Рисунок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rtlCol="0"/>
          <a:lstStyle>
            <a:defPPr>
              <a:defRPr lang="ru-RU"/>
            </a:defPPr>
          </a:lstStyle>
          <a:p>
            <a:pPr rtl="0"/>
            <a:endParaRPr lang="ru-RU" dirty="0"/>
          </a:p>
        </p:txBody>
      </p:sp>
      <p:sp>
        <p:nvSpPr>
          <p:cNvPr id="44" name="Текст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45" name="Текст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40" name="Рисунок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rtlCol="0"/>
          <a:lstStyle>
            <a:defPPr>
              <a:defRPr lang="ru-RU"/>
            </a:defPPr>
          </a:lstStyle>
          <a:p>
            <a:pPr rtl="0"/>
            <a:endParaRPr lang="ru-RU" dirty="0"/>
          </a:p>
        </p:txBody>
      </p:sp>
      <p:sp>
        <p:nvSpPr>
          <p:cNvPr id="41" name="Текст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rtlCol="0">
            <a:noAutofit/>
          </a:bodyPr>
          <a:lstStyle>
            <a:lvl1pPr marL="0" indent="0">
              <a:buNone/>
              <a:defRPr lang="ru-RU" sz="10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42" name="Текст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rtlCol="0">
            <a:noAutofit/>
          </a:bodyPr>
          <a:lstStyle>
            <a:lvl1pPr marL="0" indent="0">
              <a:buNone/>
              <a:defRPr lang="ru-RU" sz="10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pic>
        <p:nvPicPr>
          <p:cNvPr id="49" name="Графический объект 48">
            <a:extLst>
              <a:ext uri="{FF2B5EF4-FFF2-40B4-BE49-F238E27FC236}">
                <a16:creationId xmlns:a16="http://schemas.microsoft.com/office/drawing/2014/main" id="{56630BF6-F55A-46EA-AB98-D26668FA2C01}"/>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50" name="Дата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dirty="0"/>
              <a:t>20ГГ</a:t>
            </a:r>
          </a:p>
        </p:txBody>
      </p:sp>
      <p:sp>
        <p:nvSpPr>
          <p:cNvPr id="51" name="Нижний колонтитул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52" name="Номер слайда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Финансирова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grpSp>
        <p:nvGrpSpPr>
          <p:cNvPr id="3" name="Группа 2">
            <a:extLst>
              <a:ext uri="{FF2B5EF4-FFF2-40B4-BE49-F238E27FC236}">
                <a16:creationId xmlns:a16="http://schemas.microsoft.com/office/drawing/2014/main" id="{A46611B7-8FF7-4773-9FAF-EF9DE18D43A7}"/>
              </a:ext>
              <a:ext uri="{C183D7F6-B498-43B3-948B-1728B52AA6E4}">
                <adec:decorative xmlns:adec="http://schemas.microsoft.com/office/drawing/2017/decorative" xmlns="" val="1"/>
              </a:ext>
            </a:extLst>
          </p:cNvPr>
          <p:cNvGrpSpPr/>
          <p:nvPr userDrawn="1"/>
        </p:nvGrpSpPr>
        <p:grpSpPr>
          <a:xfrm>
            <a:off x="11173968" y="0"/>
            <a:ext cx="1018032" cy="6862761"/>
            <a:chOff x="11173968" y="0"/>
            <a:chExt cx="1018032" cy="6862761"/>
          </a:xfrm>
        </p:grpSpPr>
        <p:sp>
          <p:nvSpPr>
            <p:cNvPr id="8" name="Прямоугольник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Рисунок 13"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Прямоугольник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0" name="Полилиния: фигура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22" name="Графический объект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10716768" y="5418805"/>
              <a:ext cx="1828800" cy="914400"/>
            </a:xfrm>
            <a:prstGeom prst="rect">
              <a:avLst/>
            </a:prstGeom>
          </p:spPr>
        </p:pic>
      </p:grpSp>
      <p:sp>
        <p:nvSpPr>
          <p:cNvPr id="7" name="Текст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rtlCol="0">
            <a:noAutofit/>
          </a:bodyPr>
          <a:lstStyle>
            <a:lvl1pPr marL="0" indent="0">
              <a:buNone/>
              <a:defRPr lang="ru-RU" sz="1600" b="1">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1" name="Текст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rtlCol="0">
            <a:noAutofit/>
          </a:bodyPr>
          <a:lstStyle>
            <a:lvl1pPr marL="0" indent="0">
              <a:buNone/>
              <a:defRPr lang="ru-RU" sz="16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5" name="Текст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rtlCol="0">
            <a:noAutofit/>
          </a:bodyPr>
          <a:lstStyle>
            <a:lvl1pPr marL="0" indent="0" algn="r">
              <a:buNone/>
              <a:defRPr lang="ru-RU" sz="12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58" name="Текст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rtlCol="0">
            <a:noAutofit/>
          </a:bodyPr>
          <a:lstStyle>
            <a:lvl1pPr marL="0" indent="0">
              <a:buNone/>
              <a:defRPr lang="ru-RU" sz="1600" b="1">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2" name="Текст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rtlCol="0">
            <a:noAutofit/>
          </a:bodyPr>
          <a:lstStyle>
            <a:lvl1pPr marL="0" indent="0">
              <a:buNone/>
              <a:defRPr lang="ru-RU" sz="16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6" name="Текст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rtlCol="0">
            <a:noAutofit/>
          </a:bodyPr>
          <a:lstStyle>
            <a:lvl1pPr marL="0" indent="0">
              <a:buNone/>
              <a:defRPr lang="ru-RU" sz="12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59" name="Текст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rtlCol="0">
            <a:noAutofit/>
          </a:bodyPr>
          <a:lstStyle>
            <a:lvl1pPr marL="0" indent="0">
              <a:buNone/>
              <a:defRPr lang="ru-RU" sz="1600" b="1">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3" name="Текст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rtlCol="0">
            <a:noAutofit/>
          </a:bodyPr>
          <a:lstStyle>
            <a:lvl1pPr marL="0" indent="0" algn="r">
              <a:buNone/>
              <a:defRPr lang="ru-RU" sz="16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7" name="Текст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rtlCol="0">
            <a:noAutofit/>
          </a:bodyPr>
          <a:lstStyle>
            <a:lvl1pPr marL="0" indent="0" algn="r">
              <a:buNone/>
              <a:defRPr lang="ru-RU" sz="12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5" name="Объект 4">
            <a:extLst>
              <a:ext uri="{FF2B5EF4-FFF2-40B4-BE49-F238E27FC236}">
                <a16:creationId xmlns:a16="http://schemas.microsoft.com/office/drawing/2014/main" id="{D31546F0-9E2B-4020-9199-B800E39E3335}"/>
              </a:ext>
              <a:ext uri="{C183D7F6-B498-43B3-948B-1728B52AA6E4}">
                <adec:decorative xmlns:adec="http://schemas.microsoft.com/office/drawing/2017/decorative" xmlns="" val="0"/>
              </a:ext>
            </a:extLst>
          </p:cNvPr>
          <p:cNvSpPr>
            <a:spLocks noGrp="1"/>
          </p:cNvSpPr>
          <p:nvPr>
            <p:ph sz="quarter" idx="13"/>
          </p:nvPr>
        </p:nvSpPr>
        <p:spPr>
          <a:xfrm>
            <a:off x="3883025" y="2093472"/>
            <a:ext cx="3908425" cy="3888228"/>
          </a:xfrm>
        </p:spPr>
        <p:txBody>
          <a:bodyPr rtlCol="0"/>
          <a:lstStyle>
            <a:lvl1pPr>
              <a:defRPr lang="ru-RU">
                <a:solidFill>
                  <a:schemeClr val="bg1"/>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0" name="Текст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rtlCol="0">
            <a:noAutofit/>
          </a:bodyPr>
          <a:lstStyle>
            <a:lvl1pPr marL="0" indent="0">
              <a:buNone/>
              <a:defRPr lang="ru-RU" sz="1600" b="1">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4" name="Текст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rtlCol="0">
            <a:noAutofit/>
          </a:bodyPr>
          <a:lstStyle>
            <a:lvl1pPr marL="0" indent="0">
              <a:buNone/>
              <a:defRPr lang="ru-RU" sz="16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68" name="Текст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rtlCol="0">
            <a:noAutofit/>
          </a:bodyPr>
          <a:lstStyle>
            <a:lvl1pPr marL="0" indent="0">
              <a:buNone/>
              <a:defRPr lang="ru-RU" sz="1200" b="0">
                <a:solidFill>
                  <a:schemeClr val="tx2"/>
                </a:solidFill>
                <a:latin typeface="+mn-cs"/>
                <a:cs typeface="+mn-cs"/>
              </a:defRPr>
            </a:lvl1pPr>
            <a:lvl2pPr marL="457200" indent="0">
              <a:buNone/>
              <a:defRPr lang="ru-RU" sz="1800">
                <a:solidFill>
                  <a:schemeClr val="bg1"/>
                </a:solidFill>
              </a:defRPr>
            </a:lvl2pPr>
            <a:lvl3pPr marL="914400" indent="0">
              <a:buNone/>
              <a:defRPr lang="ru-RU" sz="1600">
                <a:solidFill>
                  <a:schemeClr val="bg1"/>
                </a:solidFill>
              </a:defRPr>
            </a:lvl3pPr>
            <a:lvl4pPr marL="1371600" indent="0">
              <a:buNone/>
              <a:defRPr lang="ru-RU" sz="1400">
                <a:solidFill>
                  <a:schemeClr val="bg1"/>
                </a:solidFill>
              </a:defRPr>
            </a:lvl4pPr>
            <a:lvl5pPr marL="1828800" indent="0">
              <a:buNone/>
              <a:defRPr lang="ru-RU" sz="1400">
                <a:solidFill>
                  <a:schemeClr val="bg1"/>
                </a:solidFill>
              </a:defRPr>
            </a:lvl5pPr>
          </a:lstStyle>
          <a:p>
            <a:pPr lvl="0" rtl="0"/>
            <a:r>
              <a:rPr lang="ru-RU"/>
              <a:t>Текст</a:t>
            </a:r>
          </a:p>
        </p:txBody>
      </p:sp>
      <p:sp>
        <p:nvSpPr>
          <p:cNvPr id="15" name="Дата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dirty="0"/>
              <a:t>20ГГ</a:t>
            </a:r>
          </a:p>
        </p:txBody>
      </p:sp>
      <p:sp>
        <p:nvSpPr>
          <p:cNvPr id="16" name="Нижний колонтитул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17" name="Номер слайда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имое (справа)">
    <p:bg>
      <p:bgPr>
        <a:solidFill>
          <a:schemeClr val="tx2"/>
        </a:solidFill>
        <a:effectLst/>
      </p:bgPr>
    </p:bg>
    <p:spTree>
      <p:nvGrpSpPr>
        <p:cNvPr id="1" name=""/>
        <p:cNvGrpSpPr/>
        <p:nvPr/>
      </p:nvGrpSpPr>
      <p:grpSpPr>
        <a:xfrm>
          <a:off x="0" y="0"/>
          <a:ext cx="0" cy="0"/>
          <a:chOff x="0" y="0"/>
          <a:chExt cx="0" cy="0"/>
        </a:xfrm>
      </p:grpSpPr>
      <p:sp>
        <p:nvSpPr>
          <p:cNvPr id="64" name="Прямоугольник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rtlCol="0">
            <a:normAutofit/>
          </a:bodyPr>
          <a:lstStyle>
            <a:lvl1pPr marL="0" indent="0">
              <a:lnSpc>
                <a:spcPts val="2800"/>
              </a:lnSpc>
              <a:spcBef>
                <a:spcPts val="0"/>
              </a:spcBef>
              <a:buNone/>
              <a:defRPr lang="ru-RU" sz="1800" baseline="0"/>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4" name="Прямоугольник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8" name="Прямоугольник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0" name="Рисунок 19"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Графический объект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076"/>
            <a:ext cx="2029968" cy="2029968"/>
          </a:xfrm>
          <a:prstGeom prst="rect">
            <a:avLst/>
          </a:prstGeom>
        </p:spPr>
      </p:pic>
      <p:sp>
        <p:nvSpPr>
          <p:cNvPr id="31" name="Прямоугольник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6" name="Прямоугольник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Графический объект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860" y="4828032"/>
            <a:ext cx="2029968" cy="2029968"/>
          </a:xfrm>
          <a:prstGeom prst="rect">
            <a:avLst/>
          </a:prstGeom>
        </p:spPr>
      </p:pic>
      <p:grpSp>
        <p:nvGrpSpPr>
          <p:cNvPr id="40" name="Группа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Группа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75" name="Прямоугольник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74" name="Полилиния: фигура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6" name="Прямая соединительная линия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Овал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2" name="Дата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113" name="Нижний колонтитул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114" name="Номер слайда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ключение">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rtlCol="0">
            <a:normAutofit/>
          </a:bodyPr>
          <a:lstStyle>
            <a:lvl1pPr marL="0" indent="0">
              <a:lnSpc>
                <a:spcPts val="2800"/>
              </a:lnSpc>
              <a:spcBef>
                <a:spcPts val="0"/>
              </a:spcBef>
              <a:buNone/>
              <a:defRPr lang="ru-RU" sz="1800"/>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pic>
        <p:nvPicPr>
          <p:cNvPr id="26" name="Графический объект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Прямоугольник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6">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8" name="Прямоугольник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Прямоугольник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2" name="Группа 11">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3" name="Группа 12">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15" name="Группа 14">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21" name="Группа 20">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23" name="Группа 22">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25" name="Группа 24">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27" name="Группа 26">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29" name="Группа 28">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31" name="Овал 30">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32" name="Овал 31">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0" name="Овал 29">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8" name="Овал 27">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6" name="Овал 25">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4" name="Овал 23">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2" name="Овал 21">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6" name="Овал 15">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7" name="Овал 16">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8" name="Овал 17">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9" name="Овал 18">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20" name="Овал 1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 name="Овал 13">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3" name="Полилиния: фигура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34" name="Прямоугольник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5" name="Овал 3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6" name="Прямоугольник 35">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7" name="Графический объект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38" name="Графический объект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39" name="Прямая соединительная линия 38">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92175"/>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dirty="0"/>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Tree>
    <p:extLst>
      <p:ext uri="{BB962C8B-B14F-4D97-AF65-F5344CB8AC3E}">
        <p14:creationId xmlns:p14="http://schemas.microsoft.com/office/powerpoint/2010/main" val="4011599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44733218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7328778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r>
              <a:rPr lang="ru-RU" smtClean="0"/>
              <a:t>20ГГ</a:t>
            </a:r>
            <a:endParaRPr lang="ru-RU" dirty="0"/>
          </a:p>
        </p:txBody>
      </p:sp>
      <p:sp>
        <p:nvSpPr>
          <p:cNvPr id="8" name="Footer Placeholder 7"/>
          <p:cNvSpPr>
            <a:spLocks noGrp="1"/>
          </p:cNvSpPr>
          <p:nvPr>
            <p:ph type="ftr" sz="quarter" idx="11"/>
          </p:nvPr>
        </p:nvSpPr>
        <p:spPr/>
        <p:txBody>
          <a:bodyPr/>
          <a:lstStyle/>
          <a:p>
            <a:pPr rtl="0"/>
            <a:r>
              <a:rPr lang="ru-RU" smtClean="0"/>
              <a:t>Заголовок презентации</a:t>
            </a:r>
            <a:endParaRPr lang="ru-RU"/>
          </a:p>
        </p:txBody>
      </p:sp>
      <p:sp>
        <p:nvSpPr>
          <p:cNvPr id="9" name="Slide Number Placeholder 8"/>
          <p:cNvSpPr>
            <a:spLocks noGrp="1"/>
          </p:cNvSpPr>
          <p:nvPr>
            <p:ph type="sldNum" sz="quarter" idx="12"/>
          </p:nvPr>
        </p:nvSpPr>
        <p:spPr/>
        <p:txBody>
          <a:bodyPr/>
          <a:lstStyle/>
          <a:p>
            <a:pPr rtl="0"/>
            <a:fld id="{B5CEABB6-07DC-46E8-9B57-56EC44A396E5}" type="slidenum">
              <a:rPr lang="ru-RU" smtClean="0"/>
              <a:pPr/>
              <a:t>‹#›</a:t>
            </a:fld>
            <a:endParaRPr lang="ru-RU" dirty="0"/>
          </a:p>
        </p:txBody>
      </p:sp>
      <p:grpSp>
        <p:nvGrpSpPr>
          <p:cNvPr id="10" name="Группа 9">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11" name="Прямоугольник 10">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3" name="Прямоугольник 12">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Рисунок 13"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5" name="Прямоугольник 14">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7"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18"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Tree>
    <p:extLst>
      <p:ext uri="{BB962C8B-B14F-4D97-AF65-F5344CB8AC3E}">
        <p14:creationId xmlns:p14="http://schemas.microsoft.com/office/powerpoint/2010/main" val="400392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r>
              <a:rPr lang="ru-RU" smtClean="0"/>
              <a:t>20ГГ</a:t>
            </a:r>
            <a:endParaRPr lang="ru-RU"/>
          </a:p>
        </p:txBody>
      </p:sp>
      <p:sp>
        <p:nvSpPr>
          <p:cNvPr id="4" name="Footer Placeholder 3"/>
          <p:cNvSpPr>
            <a:spLocks noGrp="1"/>
          </p:cNvSpPr>
          <p:nvPr>
            <p:ph type="ftr" sz="quarter" idx="11"/>
          </p:nvPr>
        </p:nvSpPr>
        <p:spPr/>
        <p:txBody>
          <a:bodyPr/>
          <a:lstStyle/>
          <a:p>
            <a:pPr rtl="0"/>
            <a:r>
              <a:rPr lang="ru-RU" smtClean="0"/>
              <a:t>Заголовок презентации</a:t>
            </a:r>
            <a:endParaRPr lang="ru-RU"/>
          </a:p>
        </p:txBody>
      </p:sp>
      <p:sp>
        <p:nvSpPr>
          <p:cNvPr id="5" name="Slide Number Placeholder 4"/>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58394950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ru-RU" smtClean="0"/>
              <a:t>20ГГ</a:t>
            </a:r>
            <a:endParaRPr lang="ru-RU"/>
          </a:p>
        </p:txBody>
      </p:sp>
      <p:sp>
        <p:nvSpPr>
          <p:cNvPr id="3" name="Footer Placeholder 2"/>
          <p:cNvSpPr>
            <a:spLocks noGrp="1"/>
          </p:cNvSpPr>
          <p:nvPr>
            <p:ph type="ftr" sz="quarter" idx="11"/>
          </p:nvPr>
        </p:nvSpPr>
        <p:spPr/>
        <p:txBody>
          <a:bodyPr/>
          <a:lstStyle/>
          <a:p>
            <a:pPr rtl="0"/>
            <a:r>
              <a:rPr lang="ru-RU" smtClean="0"/>
              <a:t>Заголовок презентации</a:t>
            </a:r>
            <a:endParaRPr lang="ru-RU"/>
          </a:p>
        </p:txBody>
      </p:sp>
      <p:sp>
        <p:nvSpPr>
          <p:cNvPr id="4" name="Slide Number Placeholder 3"/>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888415192"/>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5404815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8811697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роблема">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grpSp>
        <p:nvGrpSpPr>
          <p:cNvPr id="3" name="Группа 2">
            <a:extLst>
              <a:ext uri="{FF2B5EF4-FFF2-40B4-BE49-F238E27FC236}">
                <a16:creationId xmlns:a16="http://schemas.microsoft.com/office/drawing/2014/main" id="{AA46EB74-3A91-4DAA-ACF3-FF090B2F7C96}"/>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Графический объект 25">
              <a:extLst>
                <a:ext uri="{FF2B5EF4-FFF2-40B4-BE49-F238E27FC236}">
                  <a16:creationId xmlns:a16="http://schemas.microsoft.com/office/drawing/2014/main" id="{E1BC9BFE-80C0-4DA9-92DB-070C41E412BC}"/>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Прямоугольник 23">
              <a:extLst>
                <a:ext uri="{FF2B5EF4-FFF2-40B4-BE49-F238E27FC236}">
                  <a16:creationId xmlns:a16="http://schemas.microsoft.com/office/drawing/2014/main" id="{F5ED01E4-35BF-4165-86B2-E3BDFD91DEE3}"/>
                </a:ext>
                <a:ext uri="{C183D7F6-B498-43B3-948B-1728B52AA6E4}">
                  <adec:decorative xmlns:adec="http://schemas.microsoft.com/office/drawing/2017/decorative" xmlns=""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 uri="{C183D7F6-B498-43B3-948B-1728B52AA6E4}">
                  <adec:decorative xmlns:adec="http://schemas.microsoft.com/office/drawing/2017/decorative" xmlns="" val="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 uri="{C183D7F6-B498-43B3-948B-1728B52AA6E4}">
                  <adec:decorative xmlns:adec="http://schemas.microsoft.com/office/drawing/2017/decorative" xmlns=""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 uri="{C183D7F6-B498-43B3-948B-1728B52AA6E4}">
                  <adec:decorative xmlns:adec="http://schemas.microsoft.com/office/drawing/2017/decorative" xmlns="" val="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 uri="{C183D7F6-B498-43B3-948B-1728B52AA6E4}">
                  <adec:decorative xmlns:adec="http://schemas.microsoft.com/office/drawing/2017/decorative" xmlns="" val="1"/>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 uri="{C183D7F6-B498-43B3-948B-1728B52AA6E4}">
                  <adec:decorative xmlns:adec="http://schemas.microsoft.com/office/drawing/2017/decorative" xmlns=""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 uri="{C183D7F6-B498-43B3-948B-1728B52AA6E4}">
                  <adec:decorative xmlns:adec="http://schemas.microsoft.com/office/drawing/2017/decorative" xmlns=""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 uri="{C183D7F6-B498-43B3-948B-1728B52AA6E4}">
                  <adec:decorative xmlns:adec="http://schemas.microsoft.com/office/drawing/2017/decorative" xmlns=""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 uri="{C183D7F6-B498-43B3-948B-1728B52AA6E4}">
                  <adec:decorative xmlns:adec="http://schemas.microsoft.com/office/drawing/2017/decorative" xmlns=""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 uri="{C183D7F6-B498-43B3-948B-1728B52AA6E4}">
                  <adec:decorative xmlns:adec="http://schemas.microsoft.com/office/drawing/2017/decorative" xmlns=""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 uri="{C183D7F6-B498-43B3-948B-1728B52AA6E4}">
                  <adec:decorative xmlns:adec="http://schemas.microsoft.com/office/drawing/2017/decorative" xmlns=""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 uri="{C183D7F6-B498-43B3-948B-1728B52AA6E4}">
                  <adec:decorative xmlns:adec="http://schemas.microsoft.com/office/drawing/2017/decorative" xmlns=""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 uri="{C183D7F6-B498-43B3-948B-1728B52AA6E4}">
                  <adec:decorative xmlns:adec="http://schemas.microsoft.com/office/drawing/2017/decorative" xmlns=""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 uri="{C183D7F6-B498-43B3-948B-1728B52AA6E4}">
                  <adec:decorative xmlns:adec="http://schemas.microsoft.com/office/drawing/2017/decorative" xmlns=""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 uri="{C183D7F6-B498-43B3-948B-1728B52AA6E4}">
                  <adec:decorative xmlns:adec="http://schemas.microsoft.com/office/drawing/2017/decorative" xmlns=""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 uri="{C183D7F6-B498-43B3-948B-1728B52AA6E4}">
                  <adec:decorative xmlns:adec="http://schemas.microsoft.com/office/drawing/2017/decorative" xmlns=""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 uri="{C183D7F6-B498-43B3-948B-1728B52AA6E4}">
                  <adec:decorative xmlns:adec="http://schemas.microsoft.com/office/drawing/2017/decorative" xmlns=""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 uri="{C183D7F6-B498-43B3-948B-1728B52AA6E4}">
                  <adec:decorative xmlns:adec="http://schemas.microsoft.com/office/drawing/2017/decorative" xmlns=""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 uri="{C183D7F6-B498-43B3-948B-1728B52AA6E4}">
                  <adec:decorative xmlns:adec="http://schemas.microsoft.com/office/drawing/2017/decorative" xmlns=""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 uri="{C183D7F6-B498-43B3-948B-1728B52AA6E4}">
                  <adec:decorative xmlns:adec="http://schemas.microsoft.com/office/drawing/2017/decorative" xmlns=""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 uri="{C183D7F6-B498-43B3-948B-1728B52AA6E4}">
                  <adec:decorative xmlns:adec="http://schemas.microsoft.com/office/drawing/2017/decorative" xmlns=""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 uri="{C183D7F6-B498-43B3-948B-1728B52AA6E4}">
                  <adec:decorative xmlns:adec="http://schemas.microsoft.com/office/drawing/2017/decorative" xmlns=""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 uri="{C183D7F6-B498-43B3-948B-1728B52AA6E4}">
                  <adec:decorative xmlns:adec="http://schemas.microsoft.com/office/drawing/2017/decorative" xmlns=""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 uri="{C183D7F6-B498-43B3-948B-1728B52AA6E4}">
                  <adec:decorative xmlns:adec="http://schemas.microsoft.com/office/drawing/2017/decorative" xmlns=""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 uri="{C183D7F6-B498-43B3-948B-1728B52AA6E4}">
                  <adec:decorative xmlns:adec="http://schemas.microsoft.com/office/drawing/2017/decorative" xmlns=""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 uri="{C183D7F6-B498-43B3-948B-1728B52AA6E4}">
                  <adec:decorative xmlns:adec="http://schemas.microsoft.com/office/drawing/2017/decorative" xmlns=""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 uri="{C183D7F6-B498-43B3-948B-1728B52AA6E4}">
                  <adec:decorative xmlns:adec="http://schemas.microsoft.com/office/drawing/2017/decorative" xmlns=""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 uri="{C183D7F6-B498-43B3-948B-1728B52AA6E4}">
                  <adec:decorative xmlns:adec="http://schemas.microsoft.com/office/drawing/2017/decorative" xmlns=""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 uri="{C183D7F6-B498-43B3-948B-1728B52AA6E4}">
                  <adec:decorative xmlns:adec="http://schemas.microsoft.com/office/drawing/2017/decorative" xmlns=""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 uri="{C183D7F6-B498-43B3-948B-1728B52AA6E4}">
                  <adec:decorative xmlns:adec="http://schemas.microsoft.com/office/drawing/2017/decorative" xmlns=""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 uri="{C183D7F6-B498-43B3-948B-1728B52AA6E4}">
                  <adec:decorative xmlns:adec="http://schemas.microsoft.com/office/drawing/2017/decorative" xmlns=""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 uri="{C183D7F6-B498-43B3-948B-1728B52AA6E4}">
                  <adec:decorative xmlns:adec="http://schemas.microsoft.com/office/drawing/2017/decorative" xmlns=""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 uri="{C183D7F6-B498-43B3-948B-1728B52AA6E4}">
                  <adec:decorative xmlns:adec="http://schemas.microsoft.com/office/drawing/2017/decorative" xmlns=""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 uri="{C183D7F6-B498-43B3-948B-1728B52AA6E4}">
                  <adec:decorative xmlns:adec="http://schemas.microsoft.com/office/drawing/2017/decorative" xmlns=""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 uri="{C183D7F6-B498-43B3-948B-1728B52AA6E4}">
                  <adec:decorative xmlns:adec="http://schemas.microsoft.com/office/drawing/2017/decorative" xmlns=""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 uri="{C183D7F6-B498-43B3-948B-1728B52AA6E4}">
                  <adec:decorative xmlns:adec="http://schemas.microsoft.com/office/drawing/2017/decorative" xmlns=""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 uri="{C183D7F6-B498-43B3-948B-1728B52AA6E4}">
                  <adec:decorative xmlns:adec="http://schemas.microsoft.com/office/drawing/2017/decorative" xmlns=""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 uri="{C183D7F6-B498-43B3-948B-1728B52AA6E4}">
                  <adec:decorative xmlns:adec="http://schemas.microsoft.com/office/drawing/2017/decorative" xmlns=""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 uri="{C183D7F6-B498-43B3-948B-1728B52AA6E4}">
                  <adec:decorative xmlns:adec="http://schemas.microsoft.com/office/drawing/2017/decorative" xmlns=""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 uri="{C183D7F6-B498-43B3-948B-1728B52AA6E4}">
                  <adec:decorative xmlns:adec="http://schemas.microsoft.com/office/drawing/2017/decorative" xmlns=""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 uri="{C183D7F6-B498-43B3-948B-1728B52AA6E4}">
                  <adec:decorative xmlns:adec="http://schemas.microsoft.com/office/drawing/2017/decorative" xmlns=""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 uri="{C183D7F6-B498-43B3-948B-1728B52AA6E4}">
                  <adec:decorative xmlns:adec="http://schemas.microsoft.com/office/drawing/2017/decorative" xmlns=""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 uri="{C183D7F6-B498-43B3-948B-1728B52AA6E4}">
                  <adec:decorative xmlns:adec="http://schemas.microsoft.com/office/drawing/2017/decorative" xmlns=""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 uri="{C183D7F6-B498-43B3-948B-1728B52AA6E4}">
                  <adec:decorative xmlns:adec="http://schemas.microsoft.com/office/drawing/2017/decorative" xmlns=""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 uri="{C183D7F6-B498-43B3-948B-1728B52AA6E4}">
                  <adec:decorative xmlns:adec="http://schemas.microsoft.com/office/drawing/2017/decorative" xmlns=""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96" name="Текст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5" name="Текст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8" name="Текст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7" name="Текст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0" name="Текст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9" name="Текст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3" name="Текст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2" name="Текст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5" name="Текст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4" name="Текст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181155992"/>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51989527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6">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8" name="Прямоугольник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Прямоугольник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2" name="Группа 11">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3" name="Группа 12">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15" name="Группа 14">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21" name="Группа 20">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23" name="Группа 22">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25" name="Группа 24">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27" name="Группа 26">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29" name="Группа 28">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31" name="Овал 30">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32" name="Овал 31">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0" name="Овал 29">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8" name="Овал 27">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6" name="Овал 25">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4" name="Овал 23">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2" name="Овал 21">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6" name="Овал 15">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7" name="Овал 16">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8" name="Овал 17">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9" name="Овал 18">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20" name="Овал 1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 name="Овал 13">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3" name="Полилиния: фигура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34" name="Прямоугольник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5" name="Овал 3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6" name="Прямоугольник 35">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7" name="Графический объект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38" name="Графический объект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39" name="Прямая соединительная линия 38">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00421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pPr rtl="0"/>
            <a:r>
              <a:rPr lang="ru-RU" smtClean="0"/>
              <a:t>20ГГ</a:t>
            </a:r>
            <a:endParaRPr lang="ru-RU" dirty="0"/>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8" name="Прямоугольник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Tree>
    <p:extLst>
      <p:ext uri="{BB962C8B-B14F-4D97-AF65-F5344CB8AC3E}">
        <p14:creationId xmlns:p14="http://schemas.microsoft.com/office/powerpoint/2010/main" val="289928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932870697"/>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45685322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r>
              <a:rPr lang="ru-RU" smtClean="0"/>
              <a:t>20ГГ</a:t>
            </a:r>
            <a:endParaRPr lang="ru-RU" dirty="0"/>
          </a:p>
        </p:txBody>
      </p:sp>
      <p:sp>
        <p:nvSpPr>
          <p:cNvPr id="8" name="Footer Placeholder 7"/>
          <p:cNvSpPr>
            <a:spLocks noGrp="1"/>
          </p:cNvSpPr>
          <p:nvPr>
            <p:ph type="ftr" sz="quarter" idx="11"/>
          </p:nvPr>
        </p:nvSpPr>
        <p:spPr/>
        <p:txBody>
          <a:bodyPr/>
          <a:lstStyle/>
          <a:p>
            <a:pPr rtl="0"/>
            <a:r>
              <a:rPr lang="ru-RU" smtClean="0"/>
              <a:t>Заголовок презентации</a:t>
            </a:r>
            <a:endParaRPr lang="ru-RU"/>
          </a:p>
        </p:txBody>
      </p:sp>
      <p:sp>
        <p:nvSpPr>
          <p:cNvPr id="9" name="Slide Number Placeholder 8"/>
          <p:cNvSpPr>
            <a:spLocks noGrp="1"/>
          </p:cNvSpPr>
          <p:nvPr>
            <p:ph type="sldNum" sz="quarter" idx="12"/>
          </p:nvPr>
        </p:nvSpPr>
        <p:spPr/>
        <p:txBody>
          <a:bodyPr/>
          <a:lstStyle/>
          <a:p>
            <a:pPr rtl="0"/>
            <a:fld id="{B5CEABB6-07DC-46E8-9B57-56EC44A396E5}" type="slidenum">
              <a:rPr lang="ru-RU" smtClean="0"/>
              <a:pPr/>
              <a:t>‹#›</a:t>
            </a:fld>
            <a:endParaRPr lang="ru-RU" dirty="0"/>
          </a:p>
        </p:txBody>
      </p:sp>
      <p:grpSp>
        <p:nvGrpSpPr>
          <p:cNvPr id="10" name="Группа 9">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11" name="Прямоугольник 10">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3" name="Прямоугольник 12">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Рисунок 13"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5" name="Прямоугольник 14">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7"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18"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Tree>
    <p:extLst>
      <p:ext uri="{BB962C8B-B14F-4D97-AF65-F5344CB8AC3E}">
        <p14:creationId xmlns:p14="http://schemas.microsoft.com/office/powerpoint/2010/main" val="2403717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pPr rtl="0"/>
            <a:r>
              <a:rPr lang="ru-RU" smtClean="0"/>
              <a:t>20ГГ</a:t>
            </a:r>
            <a:endParaRPr lang="ru-RU"/>
          </a:p>
        </p:txBody>
      </p:sp>
      <p:sp>
        <p:nvSpPr>
          <p:cNvPr id="5" name="Footer Placeholder 3"/>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4"/>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237657013"/>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r>
              <a:rPr lang="ru-RU" smtClean="0"/>
              <a:t>20ГГ</a:t>
            </a:r>
            <a:endParaRPr lang="ru-RU"/>
          </a:p>
        </p:txBody>
      </p:sp>
      <p:sp>
        <p:nvSpPr>
          <p:cNvPr id="5" name="Footer Placeholder 2"/>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3"/>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626599172"/>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pPr rtl="0"/>
            <a:r>
              <a:rPr lang="ru-RU" smtClean="0"/>
              <a:t>20ГГ</a:t>
            </a:r>
            <a:endParaRPr lang="ru-RU"/>
          </a:p>
        </p:txBody>
      </p:sp>
      <p:sp>
        <p:nvSpPr>
          <p:cNvPr id="5"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79472206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еш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grpSp>
        <p:nvGrpSpPr>
          <p:cNvPr id="3" name="Группа 2">
            <a:extLst>
              <a:ext uri="{FF2B5EF4-FFF2-40B4-BE49-F238E27FC236}">
                <a16:creationId xmlns:a16="http://schemas.microsoft.com/office/drawing/2014/main" id="{0C962441-913E-484B-806B-8AD5CE673426}"/>
              </a:ext>
              <a:ext uri="{C183D7F6-B498-43B3-948B-1728B52AA6E4}">
                <adec:decorative xmlns:adec="http://schemas.microsoft.com/office/drawing/2017/decorative" xmlns="" val="1"/>
              </a:ext>
            </a:extLst>
          </p:cNvPr>
          <p:cNvGrpSpPr/>
          <p:nvPr userDrawn="1"/>
        </p:nvGrpSpPr>
        <p:grpSpPr>
          <a:xfrm>
            <a:off x="-33209" y="-16980"/>
            <a:ext cx="4096193" cy="6874980"/>
            <a:chOff x="-33209" y="-16980"/>
            <a:chExt cx="4096193" cy="6874980"/>
          </a:xfrm>
        </p:grpSpPr>
        <p:sp>
          <p:nvSpPr>
            <p:cNvPr id="7" name="Прямоугольник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2" name="Прямоугольник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3" name="Прямоугольник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4" name="Прямоугольник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5" name="Рисунок 34"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Графический объект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6980"/>
              <a:ext cx="2029968" cy="2029968"/>
            </a:xfrm>
            <a:prstGeom prst="rect">
              <a:avLst/>
            </a:prstGeom>
          </p:spPr>
        </p:pic>
        <p:sp>
          <p:nvSpPr>
            <p:cNvPr id="37" name="Прямоугольник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8" name="Графический объект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9384" y="4828032"/>
              <a:ext cx="2029968" cy="2029968"/>
            </a:xfrm>
            <a:prstGeom prst="rect">
              <a:avLst/>
            </a:prstGeom>
          </p:spPr>
        </p:pic>
        <p:sp>
          <p:nvSpPr>
            <p:cNvPr id="39" name="Прямоугольник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40" name="Группа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Группа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61" name="Прямоугольник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2" name="Полилиния: фигура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3" name="Прямая соединительная линия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Овал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sp>
        <p:nvSpPr>
          <p:cNvPr id="75" name="Текст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rtlCol="0">
            <a:noAutofit/>
          </a:bodyPr>
          <a:lstStyle>
            <a:lvl1pPr marL="0" indent="0">
              <a:lnSpc>
                <a:spcPts val="2400"/>
              </a:lnSpc>
              <a:buNone/>
              <a:defRPr lang="ru-RU" sz="2000" b="1" cap="all" baseline="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2" name="Текст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rtlCol="0">
            <a:normAutofit/>
          </a:bodyPr>
          <a:lstStyle>
            <a:lvl1pPr marL="0" indent="0">
              <a:lnSpc>
                <a:spcPts val="1800"/>
              </a:lnSpc>
              <a:spcBef>
                <a:spcPts val="0"/>
              </a:spcBef>
              <a:buNone/>
              <a:defRPr lang="ru-RU" sz="140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2" name="Текст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rtlCol="0">
            <a:noAutofit/>
          </a:bodyPr>
          <a:lstStyle>
            <a:lvl1pPr marL="0" indent="0">
              <a:lnSpc>
                <a:spcPts val="2400"/>
              </a:lnSpc>
              <a:buNone/>
              <a:defRPr lang="ru-RU" sz="2000" b="1" cap="all" baseline="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4" name="Текст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rtlCol="0">
            <a:normAutofit/>
          </a:bodyPr>
          <a:lstStyle>
            <a:lvl1pPr marL="0" indent="0">
              <a:lnSpc>
                <a:spcPts val="1800"/>
              </a:lnSpc>
              <a:spcBef>
                <a:spcPts val="0"/>
              </a:spcBef>
              <a:buNone/>
              <a:defRPr lang="ru-RU" sz="140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5" name="Текст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rtlCol="0">
            <a:noAutofit/>
          </a:bodyPr>
          <a:lstStyle>
            <a:lvl1pPr marL="0" indent="0">
              <a:lnSpc>
                <a:spcPts val="2400"/>
              </a:lnSpc>
              <a:buNone/>
              <a:defRPr lang="ru-RU" sz="2000" b="1" cap="all" baseline="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3" name="Текст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rtlCol="0">
            <a:normAutofit/>
          </a:bodyPr>
          <a:lstStyle>
            <a:lvl1pPr marL="0" indent="0">
              <a:lnSpc>
                <a:spcPts val="1800"/>
              </a:lnSpc>
              <a:spcBef>
                <a:spcPts val="0"/>
              </a:spcBef>
              <a:buNone/>
              <a:defRPr lang="ru-RU" sz="140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6" name="Текст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rtlCol="0">
            <a:noAutofit/>
          </a:bodyPr>
          <a:lstStyle>
            <a:lvl1pPr marL="0" indent="0">
              <a:lnSpc>
                <a:spcPts val="2400"/>
              </a:lnSpc>
              <a:buNone/>
              <a:defRPr lang="ru-RU" sz="2000" b="1" cap="all" baseline="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4" name="Текст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rtlCol="0">
            <a:normAutofit/>
          </a:bodyPr>
          <a:lstStyle>
            <a:lvl1pPr marL="0" indent="0">
              <a:lnSpc>
                <a:spcPts val="1800"/>
              </a:lnSpc>
              <a:spcBef>
                <a:spcPts val="0"/>
              </a:spcBef>
              <a:buNone/>
              <a:defRPr lang="ru-RU" sz="140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69" name="Дата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rtlCol="0"/>
          <a:lstStyle>
            <a:lvl1pPr>
              <a:defRPr lang="ru-RU">
                <a:solidFill>
                  <a:schemeClr val="bg1"/>
                </a:solidFill>
              </a:defRPr>
            </a:lvl1pPr>
          </a:lstStyle>
          <a:p>
            <a:pPr rtl="0"/>
            <a:r>
              <a:rPr lang="ru-RU" dirty="0"/>
              <a:t>20ГГ</a:t>
            </a:r>
          </a:p>
        </p:txBody>
      </p:sp>
      <p:sp>
        <p:nvSpPr>
          <p:cNvPr id="70" name="Нижний колонтитул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rtlCol="0"/>
          <a:lstStyle>
            <a:lvl1pPr>
              <a:defRPr lang="ru-RU">
                <a:solidFill>
                  <a:schemeClr val="bg1"/>
                </a:solidFill>
              </a:defRPr>
            </a:lvl1pPr>
          </a:lstStyle>
          <a:p>
            <a:pPr rtl="0"/>
            <a:r>
              <a:rPr lang="ru-RU"/>
              <a:t>Заголовок презентации</a:t>
            </a:r>
          </a:p>
        </p:txBody>
      </p:sp>
      <p:sp>
        <p:nvSpPr>
          <p:cNvPr id="71" name="Номер слайда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521150823"/>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954907775"/>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11961288"/>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28657886"/>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971236573"/>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ru-RU" smtClean="0"/>
              <a:t>20ГГ</a:t>
            </a:r>
            <a:endParaRPr lang="ru-RU"/>
          </a:p>
        </p:txBody>
      </p:sp>
      <p:sp>
        <p:nvSpPr>
          <p:cNvPr id="4"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387486497"/>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ru-RU" smtClean="0"/>
              <a:t>20ГГ</a:t>
            </a:r>
            <a:endParaRPr lang="ru-RU"/>
          </a:p>
        </p:txBody>
      </p:sp>
      <p:sp>
        <p:nvSpPr>
          <p:cNvPr id="4"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051741129"/>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738603500"/>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004032828"/>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Команда — 4 вверх">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9" name="Рисунок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rtlCol="0"/>
          <a:lstStyle>
            <a:defPPr>
              <a:defRPr lang="ru-RU"/>
            </a:defPPr>
          </a:lstStyle>
          <a:p>
            <a:pPr rtl="0"/>
            <a:endParaRPr lang="ru-RU" dirty="0"/>
          </a:p>
        </p:txBody>
      </p:sp>
      <p:sp>
        <p:nvSpPr>
          <p:cNvPr id="11" name="Текст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2" name="Текст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3" name="Рисунок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rtlCol="0"/>
          <a:lstStyle>
            <a:defPPr>
              <a:defRPr lang="ru-RU"/>
            </a:defPPr>
          </a:lstStyle>
          <a:p>
            <a:pPr rtl="0"/>
            <a:endParaRPr lang="ru-RU" dirty="0"/>
          </a:p>
        </p:txBody>
      </p:sp>
      <p:sp>
        <p:nvSpPr>
          <p:cNvPr id="14" name="Текст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5" name="Текст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9" name="Рисунок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rtlCol="0"/>
          <a:lstStyle>
            <a:defPPr>
              <a:defRPr lang="ru-RU"/>
            </a:defPPr>
          </a:lstStyle>
          <a:p>
            <a:pPr rtl="0"/>
            <a:endParaRPr lang="ru-RU" dirty="0"/>
          </a:p>
        </p:txBody>
      </p:sp>
      <p:sp>
        <p:nvSpPr>
          <p:cNvPr id="20" name="Текст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21" name="Текст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6" name="Рисунок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rtlCol="0"/>
          <a:lstStyle>
            <a:defPPr>
              <a:defRPr lang="ru-RU"/>
            </a:defPPr>
          </a:lstStyle>
          <a:p>
            <a:pPr rtl="0"/>
            <a:endParaRPr lang="ru-RU" dirty="0"/>
          </a:p>
        </p:txBody>
      </p:sp>
      <p:sp>
        <p:nvSpPr>
          <p:cNvPr id="17" name="Текст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8" name="Текст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pic>
        <p:nvPicPr>
          <p:cNvPr id="6" name="Графический объект 5">
            <a:extLst>
              <a:ext uri="{FF2B5EF4-FFF2-40B4-BE49-F238E27FC236}">
                <a16:creationId xmlns:a16="http://schemas.microsoft.com/office/drawing/2014/main" id="{B2402DAC-DB2C-47BE-AE78-07846291BB8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32" name="Дата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dirty="0"/>
              <a:t>20ГГ</a:t>
            </a:r>
          </a:p>
        </p:txBody>
      </p:sp>
      <p:sp>
        <p:nvSpPr>
          <p:cNvPr id="33" name="Нижний колонтитул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46" name="Номер слайда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2865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зор продукта">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grpSp>
        <p:nvGrpSpPr>
          <p:cNvPr id="5" name="Группа 4">
            <a:extLst>
              <a:ext uri="{FF2B5EF4-FFF2-40B4-BE49-F238E27FC236}">
                <a16:creationId xmlns:a16="http://schemas.microsoft.com/office/drawing/2014/main" id="{76A6A8D4-352A-4CDF-8E34-3A3E06402913}"/>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grpSp>
          <p:nvGrpSpPr>
            <p:cNvPr id="3" name="Группа 2">
              <a:extLst>
                <a:ext uri="{FF2B5EF4-FFF2-40B4-BE49-F238E27FC236}">
                  <a16:creationId xmlns:a16="http://schemas.microsoft.com/office/drawing/2014/main" id="{4CDCB077-A12F-4FE0-AD96-924BF98DBB84}"/>
                </a:ext>
                <a:ext uri="{C183D7F6-B498-43B3-948B-1728B52AA6E4}">
                  <adec:decorative xmlns:adec="http://schemas.microsoft.com/office/drawing/2017/decorative" xmlns="" val="1"/>
                </a:ext>
              </a:extLst>
            </p:cNvPr>
            <p:cNvGrpSpPr/>
            <p:nvPr userDrawn="1"/>
          </p:nvGrpSpPr>
          <p:grpSpPr>
            <a:xfrm>
              <a:off x="8138160" y="-7084"/>
              <a:ext cx="4053840" cy="4061621"/>
              <a:chOff x="8138160" y="-7084"/>
              <a:chExt cx="4053840" cy="4061621"/>
            </a:xfrm>
          </p:grpSpPr>
          <p:sp>
            <p:nvSpPr>
              <p:cNvPr id="39" name="Прямоугольник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Прямоугольник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3" name="Прямоугольник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8" name="графический объект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Прямоугольник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grpSp>
          <p:nvGrpSpPr>
            <p:cNvPr id="4" name="Группа 3">
              <a:extLst>
                <a:ext uri="{FF2B5EF4-FFF2-40B4-BE49-F238E27FC236}">
                  <a16:creationId xmlns:a16="http://schemas.microsoft.com/office/drawing/2014/main" id="{17B41BF2-DA71-4B06-A2F0-757A5EF7047C}"/>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sp>
            <p:nvSpPr>
              <p:cNvPr id="32" name="Прямоугольник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4" name="Прямоугольник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5" name="Рисунок 34"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Графический объект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7489" y="-12136"/>
                <a:ext cx="2029968" cy="2029968"/>
              </a:xfrm>
              <a:prstGeom prst="rect">
                <a:avLst/>
              </a:prstGeom>
            </p:spPr>
          </p:pic>
          <p:sp>
            <p:nvSpPr>
              <p:cNvPr id="37" name="Прямоугольник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8" name="Графический объект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8160" y="4863676"/>
                <a:ext cx="2029968" cy="1997992"/>
              </a:xfrm>
              <a:prstGeom prst="rect">
                <a:avLst/>
              </a:prstGeom>
            </p:spPr>
          </p:pic>
          <p:grpSp>
            <p:nvGrpSpPr>
              <p:cNvPr id="40" name="Группа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Группа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61" name="Прямоугольник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2" name="Полилиния: фигура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3" name="Прямая соединительная линия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Овал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grpSp>
      <p:sp>
        <p:nvSpPr>
          <p:cNvPr id="69" name="Текст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70" name="Текст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68" name="Текст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73" name="Текст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1" name="Текст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74" name="Текст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rtlCol="0">
            <a:noAutofit/>
          </a:bodyPr>
          <a:lstStyle>
            <a:lvl1pPr marL="0" indent="0">
              <a:lnSpc>
                <a:spcPts val="2400"/>
              </a:lnSpc>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72" name="Текст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65" name="Дата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rtlCol="0"/>
          <a:lstStyle>
            <a:lvl1pPr>
              <a:defRPr lang="ru-RU">
                <a:solidFill>
                  <a:schemeClr val="tx1">
                    <a:lumMod val="75000"/>
                    <a:lumOff val="25000"/>
                  </a:schemeClr>
                </a:solidFill>
              </a:defRPr>
            </a:lvl1pPr>
          </a:lstStyle>
          <a:p>
            <a:pPr rtl="0"/>
            <a:r>
              <a:rPr lang="ru-RU"/>
              <a:t>20ГГ</a:t>
            </a:r>
          </a:p>
        </p:txBody>
      </p:sp>
      <p:sp>
        <p:nvSpPr>
          <p:cNvPr id="66" name="Нижний колонтитул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67" name="Номер слайда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Заголовок и содержимое (справа)">
    <p:bg>
      <p:bgPr>
        <a:solidFill>
          <a:schemeClr val="tx2"/>
        </a:solidFill>
        <a:effectLst/>
      </p:bgPr>
    </p:bg>
    <p:spTree>
      <p:nvGrpSpPr>
        <p:cNvPr id="1" name=""/>
        <p:cNvGrpSpPr/>
        <p:nvPr/>
      </p:nvGrpSpPr>
      <p:grpSpPr>
        <a:xfrm>
          <a:off x="0" y="0"/>
          <a:ext cx="0" cy="0"/>
          <a:chOff x="0" y="0"/>
          <a:chExt cx="0" cy="0"/>
        </a:xfrm>
      </p:grpSpPr>
      <p:sp>
        <p:nvSpPr>
          <p:cNvPr id="64" name="Прямоугольник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rtlCol="0">
            <a:normAutofit/>
          </a:bodyPr>
          <a:lstStyle>
            <a:lvl1pPr marL="0" indent="0">
              <a:lnSpc>
                <a:spcPts val="2800"/>
              </a:lnSpc>
              <a:spcBef>
                <a:spcPts val="0"/>
              </a:spcBef>
              <a:buNone/>
              <a:defRPr lang="ru-RU" sz="1800" baseline="0"/>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4" name="Прямоугольник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8" name="Прямоугольник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0" name="Рисунок 19"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Графический объект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076"/>
            <a:ext cx="2029968" cy="2029968"/>
          </a:xfrm>
          <a:prstGeom prst="rect">
            <a:avLst/>
          </a:prstGeom>
        </p:spPr>
      </p:pic>
      <p:sp>
        <p:nvSpPr>
          <p:cNvPr id="31" name="Прямоугольник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6" name="Прямоугольник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Графический объект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860" y="4828032"/>
            <a:ext cx="2029968" cy="2029968"/>
          </a:xfrm>
          <a:prstGeom prst="rect">
            <a:avLst/>
          </a:prstGeom>
        </p:spPr>
      </p:pic>
      <p:grpSp>
        <p:nvGrpSpPr>
          <p:cNvPr id="40" name="Группа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Группа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75" name="Прямоугольник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74" name="Полилиния: фигура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6" name="Прямая соединительная линия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Овал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2" name="Дата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113" name="Нижний колонтитул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114" name="Номер слайда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20899550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Проблема">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grpSp>
        <p:nvGrpSpPr>
          <p:cNvPr id="3" name="Группа 2">
            <a:extLst>
              <a:ext uri="{FF2B5EF4-FFF2-40B4-BE49-F238E27FC236}">
                <a16:creationId xmlns:a16="http://schemas.microsoft.com/office/drawing/2014/main" id="{AA46EB74-3A91-4DAA-ACF3-FF090B2F7C96}"/>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Графический объект 25">
              <a:extLst>
                <a:ext uri="{FF2B5EF4-FFF2-40B4-BE49-F238E27FC236}">
                  <a16:creationId xmlns:a16="http://schemas.microsoft.com/office/drawing/2014/main" id="{E1BC9BFE-80C0-4DA9-92DB-070C41E412BC}"/>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Прямоугольник 23">
              <a:extLst>
                <a:ext uri="{FF2B5EF4-FFF2-40B4-BE49-F238E27FC236}">
                  <a16:creationId xmlns:a16="http://schemas.microsoft.com/office/drawing/2014/main" id="{F5ED01E4-35BF-4165-86B2-E3BDFD91DEE3}"/>
                </a:ext>
                <a:ext uri="{C183D7F6-B498-43B3-948B-1728B52AA6E4}">
                  <adec:decorative xmlns:adec="http://schemas.microsoft.com/office/drawing/2017/decorative" xmlns=""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 uri="{C183D7F6-B498-43B3-948B-1728B52AA6E4}">
                  <adec:decorative xmlns:adec="http://schemas.microsoft.com/office/drawing/2017/decorative" xmlns="" val="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 uri="{C183D7F6-B498-43B3-948B-1728B52AA6E4}">
                  <adec:decorative xmlns:adec="http://schemas.microsoft.com/office/drawing/2017/decorative" xmlns=""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 uri="{C183D7F6-B498-43B3-948B-1728B52AA6E4}">
                  <adec:decorative xmlns:adec="http://schemas.microsoft.com/office/drawing/2017/decorative" xmlns="" val="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 uri="{C183D7F6-B498-43B3-948B-1728B52AA6E4}">
                  <adec:decorative xmlns:adec="http://schemas.microsoft.com/office/drawing/2017/decorative" xmlns="" val="1"/>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 uri="{C183D7F6-B498-43B3-948B-1728B52AA6E4}">
                  <adec:decorative xmlns:adec="http://schemas.microsoft.com/office/drawing/2017/decorative" xmlns=""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 uri="{C183D7F6-B498-43B3-948B-1728B52AA6E4}">
                  <adec:decorative xmlns:adec="http://schemas.microsoft.com/office/drawing/2017/decorative" xmlns=""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 uri="{C183D7F6-B498-43B3-948B-1728B52AA6E4}">
                  <adec:decorative xmlns:adec="http://schemas.microsoft.com/office/drawing/2017/decorative" xmlns=""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 uri="{C183D7F6-B498-43B3-948B-1728B52AA6E4}">
                  <adec:decorative xmlns:adec="http://schemas.microsoft.com/office/drawing/2017/decorative" xmlns=""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 uri="{C183D7F6-B498-43B3-948B-1728B52AA6E4}">
                  <adec:decorative xmlns:adec="http://schemas.microsoft.com/office/drawing/2017/decorative" xmlns=""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 uri="{C183D7F6-B498-43B3-948B-1728B52AA6E4}">
                  <adec:decorative xmlns:adec="http://schemas.microsoft.com/office/drawing/2017/decorative" xmlns=""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 uri="{C183D7F6-B498-43B3-948B-1728B52AA6E4}">
                  <adec:decorative xmlns:adec="http://schemas.microsoft.com/office/drawing/2017/decorative" xmlns=""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 uri="{C183D7F6-B498-43B3-948B-1728B52AA6E4}">
                  <adec:decorative xmlns:adec="http://schemas.microsoft.com/office/drawing/2017/decorative" xmlns=""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 uri="{C183D7F6-B498-43B3-948B-1728B52AA6E4}">
                  <adec:decorative xmlns:adec="http://schemas.microsoft.com/office/drawing/2017/decorative" xmlns=""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 uri="{C183D7F6-B498-43B3-948B-1728B52AA6E4}">
                  <adec:decorative xmlns:adec="http://schemas.microsoft.com/office/drawing/2017/decorative" xmlns=""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 uri="{C183D7F6-B498-43B3-948B-1728B52AA6E4}">
                  <adec:decorative xmlns:adec="http://schemas.microsoft.com/office/drawing/2017/decorative" xmlns=""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 uri="{C183D7F6-B498-43B3-948B-1728B52AA6E4}">
                  <adec:decorative xmlns:adec="http://schemas.microsoft.com/office/drawing/2017/decorative" xmlns=""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 uri="{C183D7F6-B498-43B3-948B-1728B52AA6E4}">
                  <adec:decorative xmlns:adec="http://schemas.microsoft.com/office/drawing/2017/decorative" xmlns=""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 uri="{C183D7F6-B498-43B3-948B-1728B52AA6E4}">
                  <adec:decorative xmlns:adec="http://schemas.microsoft.com/office/drawing/2017/decorative" xmlns=""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 uri="{C183D7F6-B498-43B3-948B-1728B52AA6E4}">
                  <adec:decorative xmlns:adec="http://schemas.microsoft.com/office/drawing/2017/decorative" xmlns=""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 uri="{C183D7F6-B498-43B3-948B-1728B52AA6E4}">
                  <adec:decorative xmlns:adec="http://schemas.microsoft.com/office/drawing/2017/decorative" xmlns=""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 uri="{C183D7F6-B498-43B3-948B-1728B52AA6E4}">
                  <adec:decorative xmlns:adec="http://schemas.microsoft.com/office/drawing/2017/decorative" xmlns=""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 uri="{C183D7F6-B498-43B3-948B-1728B52AA6E4}">
                  <adec:decorative xmlns:adec="http://schemas.microsoft.com/office/drawing/2017/decorative" xmlns=""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 uri="{C183D7F6-B498-43B3-948B-1728B52AA6E4}">
                  <adec:decorative xmlns:adec="http://schemas.microsoft.com/office/drawing/2017/decorative" xmlns=""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 uri="{C183D7F6-B498-43B3-948B-1728B52AA6E4}">
                  <adec:decorative xmlns:adec="http://schemas.microsoft.com/office/drawing/2017/decorative" xmlns=""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 uri="{C183D7F6-B498-43B3-948B-1728B52AA6E4}">
                  <adec:decorative xmlns:adec="http://schemas.microsoft.com/office/drawing/2017/decorative" xmlns=""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 uri="{C183D7F6-B498-43B3-948B-1728B52AA6E4}">
                  <adec:decorative xmlns:adec="http://schemas.microsoft.com/office/drawing/2017/decorative" xmlns=""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 uri="{C183D7F6-B498-43B3-948B-1728B52AA6E4}">
                  <adec:decorative xmlns:adec="http://schemas.microsoft.com/office/drawing/2017/decorative" xmlns=""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 uri="{C183D7F6-B498-43B3-948B-1728B52AA6E4}">
                  <adec:decorative xmlns:adec="http://schemas.microsoft.com/office/drawing/2017/decorative" xmlns=""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 uri="{C183D7F6-B498-43B3-948B-1728B52AA6E4}">
                  <adec:decorative xmlns:adec="http://schemas.microsoft.com/office/drawing/2017/decorative" xmlns=""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 uri="{C183D7F6-B498-43B3-948B-1728B52AA6E4}">
                  <adec:decorative xmlns:adec="http://schemas.microsoft.com/office/drawing/2017/decorative" xmlns=""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 uri="{C183D7F6-B498-43B3-948B-1728B52AA6E4}">
                  <adec:decorative xmlns:adec="http://schemas.microsoft.com/office/drawing/2017/decorative" xmlns=""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 uri="{C183D7F6-B498-43B3-948B-1728B52AA6E4}">
                  <adec:decorative xmlns:adec="http://schemas.microsoft.com/office/drawing/2017/decorative" xmlns=""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 uri="{C183D7F6-B498-43B3-948B-1728B52AA6E4}">
                  <adec:decorative xmlns:adec="http://schemas.microsoft.com/office/drawing/2017/decorative" xmlns=""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 uri="{C183D7F6-B498-43B3-948B-1728B52AA6E4}">
                  <adec:decorative xmlns:adec="http://schemas.microsoft.com/office/drawing/2017/decorative" xmlns=""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 uri="{C183D7F6-B498-43B3-948B-1728B52AA6E4}">
                  <adec:decorative xmlns:adec="http://schemas.microsoft.com/office/drawing/2017/decorative" xmlns=""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 uri="{C183D7F6-B498-43B3-948B-1728B52AA6E4}">
                  <adec:decorative xmlns:adec="http://schemas.microsoft.com/office/drawing/2017/decorative" xmlns=""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 uri="{C183D7F6-B498-43B3-948B-1728B52AA6E4}">
                  <adec:decorative xmlns:adec="http://schemas.microsoft.com/office/drawing/2017/decorative" xmlns=""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 uri="{C183D7F6-B498-43B3-948B-1728B52AA6E4}">
                  <adec:decorative xmlns:adec="http://schemas.microsoft.com/office/drawing/2017/decorative" xmlns=""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 uri="{C183D7F6-B498-43B3-948B-1728B52AA6E4}">
                  <adec:decorative xmlns:adec="http://schemas.microsoft.com/office/drawing/2017/decorative" xmlns=""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 uri="{C183D7F6-B498-43B3-948B-1728B52AA6E4}">
                  <adec:decorative xmlns:adec="http://schemas.microsoft.com/office/drawing/2017/decorative" xmlns=""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 uri="{C183D7F6-B498-43B3-948B-1728B52AA6E4}">
                  <adec:decorative xmlns:adec="http://schemas.microsoft.com/office/drawing/2017/decorative" xmlns=""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 uri="{C183D7F6-B498-43B3-948B-1728B52AA6E4}">
                  <adec:decorative xmlns:adec="http://schemas.microsoft.com/office/drawing/2017/decorative" xmlns=""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 uri="{C183D7F6-B498-43B3-948B-1728B52AA6E4}">
                  <adec:decorative xmlns:adec="http://schemas.microsoft.com/office/drawing/2017/decorative" xmlns=""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 uri="{C183D7F6-B498-43B3-948B-1728B52AA6E4}">
                  <adec:decorative xmlns:adec="http://schemas.microsoft.com/office/drawing/2017/decorative" xmlns=""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96" name="Текст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5" name="Текст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8" name="Текст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7" name="Текст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0" name="Текст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9" name="Текст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3" name="Текст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2" name="Текст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5" name="Текст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4" name="Текст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70662265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Заключение">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rtlCol="0">
            <a:normAutofit/>
          </a:bodyPr>
          <a:lstStyle>
            <a:lvl1pPr marL="0" indent="0">
              <a:lnSpc>
                <a:spcPts val="2800"/>
              </a:lnSpc>
              <a:spcBef>
                <a:spcPts val="0"/>
              </a:spcBef>
              <a:buNone/>
              <a:defRPr lang="ru-RU" sz="1800"/>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pic>
        <p:nvPicPr>
          <p:cNvPr id="26" name="Графический объект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Прямоугольник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13374511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18" name="Прямоугольник 17">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0" name="Прямоугольник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2" name="Прямоугольник 2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3" name="Прямоугольник 22">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5" name="Прямоугольник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33" name="Группа 32">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34" name="Группа 33">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36" name="Группа 35">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42" name="Группа 41">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44" name="Группа 43">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46" name="Группа 45">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48" name="Группа 47">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50" name="Группа 49">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52" name="Овал 51">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53" name="Овал 52">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1" name="Овал 50">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9" name="Овал 48">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7" name="Овал 46">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5" name="Овал 44">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3" name="Овал 42">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7" name="Овал 36">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38" name="Овал 37">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39" name="Овал 38">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0" name="Овал 39">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1" name="Овал 40">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5" name="Овал 34">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Полилиния: фигура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55" name="Прямоугольник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56" name="Овал 55">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57" name="Прямоугольник 56">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58" name="Графический объект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59" name="Графический объект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60" name="Прямая соединительная линия 5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825727"/>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dirty="0"/>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Tree>
    <p:extLst>
      <p:ext uri="{BB962C8B-B14F-4D97-AF65-F5344CB8AC3E}">
        <p14:creationId xmlns:p14="http://schemas.microsoft.com/office/powerpoint/2010/main" val="2542456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16798663"/>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095386672"/>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r>
              <a:rPr lang="ru-RU" smtClean="0"/>
              <a:t>20ГГ</a:t>
            </a:r>
            <a:endParaRPr lang="ru-RU" dirty="0"/>
          </a:p>
        </p:txBody>
      </p:sp>
      <p:sp>
        <p:nvSpPr>
          <p:cNvPr id="8" name="Footer Placeholder 7"/>
          <p:cNvSpPr>
            <a:spLocks noGrp="1"/>
          </p:cNvSpPr>
          <p:nvPr>
            <p:ph type="ftr" sz="quarter" idx="11"/>
          </p:nvPr>
        </p:nvSpPr>
        <p:spPr/>
        <p:txBody>
          <a:bodyPr/>
          <a:lstStyle/>
          <a:p>
            <a:pPr rtl="0"/>
            <a:r>
              <a:rPr lang="ru-RU" smtClean="0"/>
              <a:t>Заголовок презентации</a:t>
            </a:r>
            <a:endParaRPr lang="ru-RU"/>
          </a:p>
        </p:txBody>
      </p:sp>
      <p:sp>
        <p:nvSpPr>
          <p:cNvPr id="9" name="Slide Number Placeholder 8"/>
          <p:cNvSpPr>
            <a:spLocks noGrp="1"/>
          </p:cNvSpPr>
          <p:nvPr>
            <p:ph type="sldNum" sz="quarter" idx="12"/>
          </p:nvPr>
        </p:nvSpPr>
        <p:spPr/>
        <p:txBody>
          <a:bodyPr/>
          <a:lstStyle/>
          <a:p>
            <a:pPr rtl="0"/>
            <a:fld id="{B5CEABB6-07DC-46E8-9B57-56EC44A396E5}" type="slidenum">
              <a:rPr lang="ru-RU" smtClean="0"/>
              <a:pPr/>
              <a:t>‹#›</a:t>
            </a:fld>
            <a:endParaRPr lang="ru-RU" dirty="0"/>
          </a:p>
        </p:txBody>
      </p:sp>
      <p:grpSp>
        <p:nvGrpSpPr>
          <p:cNvPr id="10" name="Группа 9">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11" name="Прямоугольник 10">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3" name="Прямоугольник 12">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Рисунок 13"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5" name="Прямоугольник 14">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7"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18"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Tree>
    <p:extLst>
      <p:ext uri="{BB962C8B-B14F-4D97-AF65-F5344CB8AC3E}">
        <p14:creationId xmlns:p14="http://schemas.microsoft.com/office/powerpoint/2010/main" val="692904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r>
              <a:rPr lang="ru-RU" smtClean="0"/>
              <a:t>20ГГ</a:t>
            </a:r>
            <a:endParaRPr lang="ru-RU"/>
          </a:p>
        </p:txBody>
      </p:sp>
      <p:sp>
        <p:nvSpPr>
          <p:cNvPr id="4" name="Footer Placeholder 3"/>
          <p:cNvSpPr>
            <a:spLocks noGrp="1"/>
          </p:cNvSpPr>
          <p:nvPr>
            <p:ph type="ftr" sz="quarter" idx="11"/>
          </p:nvPr>
        </p:nvSpPr>
        <p:spPr/>
        <p:txBody>
          <a:bodyPr/>
          <a:lstStyle/>
          <a:p>
            <a:pPr rtl="0"/>
            <a:r>
              <a:rPr lang="ru-RU" smtClean="0"/>
              <a:t>Заголовок презентации</a:t>
            </a:r>
            <a:endParaRPr lang="ru-RU"/>
          </a:p>
        </p:txBody>
      </p:sp>
      <p:sp>
        <p:nvSpPr>
          <p:cNvPr id="5" name="Slide Number Placeholder 4"/>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838555210"/>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ru-RU" smtClean="0"/>
              <a:t>20ГГ</a:t>
            </a:r>
            <a:endParaRPr lang="ru-RU"/>
          </a:p>
        </p:txBody>
      </p:sp>
      <p:sp>
        <p:nvSpPr>
          <p:cNvPr id="3" name="Footer Placeholder 2"/>
          <p:cNvSpPr>
            <a:spLocks noGrp="1"/>
          </p:cNvSpPr>
          <p:nvPr>
            <p:ph type="ftr" sz="quarter" idx="11"/>
          </p:nvPr>
        </p:nvSpPr>
        <p:spPr/>
        <p:txBody>
          <a:bodyPr/>
          <a:lstStyle/>
          <a:p>
            <a:pPr rtl="0"/>
            <a:r>
              <a:rPr lang="ru-RU" smtClean="0"/>
              <a:t>Заголовок презентации</a:t>
            </a:r>
            <a:endParaRPr lang="ru-RU"/>
          </a:p>
        </p:txBody>
      </p:sp>
      <p:sp>
        <p:nvSpPr>
          <p:cNvPr id="4" name="Slide Number Placeholder 3"/>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77203589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лева)">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3" name="Прямоугольник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8" name="графический объект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Прямоугольник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10" name="Текст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rtlCol="0">
            <a:normAutofit/>
          </a:bodyPr>
          <a:lstStyle>
            <a:lvl1pPr marL="0" indent="0">
              <a:lnSpc>
                <a:spcPts val="2400"/>
              </a:lnSpc>
              <a:buNone/>
              <a:defRPr lang="ru-RU" sz="1800">
                <a:solidFill>
                  <a:schemeClr val="tx2"/>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32" name="Прямоугольник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4" name="Прямоугольник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5" name="Рисунок 34"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Графический объект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9640" y="-9144"/>
            <a:ext cx="2029968" cy="2029968"/>
          </a:xfrm>
          <a:prstGeom prst="rect">
            <a:avLst/>
          </a:prstGeom>
        </p:spPr>
      </p:pic>
      <p:sp>
        <p:nvSpPr>
          <p:cNvPr id="37" name="Прямоугольник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8" name="Графический объект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1156" y="4828032"/>
            <a:ext cx="2029968" cy="2029968"/>
          </a:xfrm>
          <a:prstGeom prst="rect">
            <a:avLst/>
          </a:prstGeom>
        </p:spPr>
      </p:pic>
      <p:grpSp>
        <p:nvGrpSpPr>
          <p:cNvPr id="40" name="Группа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Группа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61" name="Прямоугольник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2" name="Полилиния: фигура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3" name="Прямая соединительная линия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Овал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7" name="Дата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rtlCol="0"/>
          <a:lstStyle>
            <a:lvl1pPr>
              <a:defRPr lang="ru-RU">
                <a:solidFill>
                  <a:schemeClr val="bg1"/>
                </a:solidFill>
              </a:defRPr>
            </a:lvl1pPr>
          </a:lstStyle>
          <a:p>
            <a:pPr rtl="0"/>
            <a:r>
              <a:rPr lang="ru-RU"/>
              <a:t>20ГГ</a:t>
            </a:r>
          </a:p>
        </p:txBody>
      </p:sp>
      <p:sp>
        <p:nvSpPr>
          <p:cNvPr id="68" name="Нижний колонтитул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rtlCol="0"/>
          <a:lstStyle>
            <a:lvl1pPr>
              <a:defRPr lang="ru-RU">
                <a:solidFill>
                  <a:schemeClr val="bg1"/>
                </a:solidFill>
              </a:defRPr>
            </a:lvl1pPr>
          </a:lstStyle>
          <a:p>
            <a:pPr rtl="0"/>
            <a:r>
              <a:rPr lang="ru-RU"/>
              <a:t>Заголовок презентации</a:t>
            </a:r>
          </a:p>
        </p:txBody>
      </p:sp>
      <p:sp>
        <p:nvSpPr>
          <p:cNvPr id="69" name="Номер слайда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452338687"/>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r>
              <a:rPr lang="ru-RU" smtClean="0"/>
              <a:t>20ГГ</a:t>
            </a:r>
            <a:endParaRPr lang="ru-RU"/>
          </a:p>
        </p:txBody>
      </p:sp>
      <p:sp>
        <p:nvSpPr>
          <p:cNvPr id="6" name="Footer Placeholder 5"/>
          <p:cNvSpPr>
            <a:spLocks noGrp="1"/>
          </p:cNvSpPr>
          <p:nvPr>
            <p:ph type="ftr" sz="quarter" idx="11"/>
          </p:nvPr>
        </p:nvSpPr>
        <p:spPr/>
        <p:txBody>
          <a:bodyPr/>
          <a:lstStyle/>
          <a:p>
            <a:pPr rtl="0"/>
            <a:r>
              <a:rPr lang="ru-RU" smtClean="0"/>
              <a:t>Заголовок презентации</a:t>
            </a:r>
            <a:endParaRPr lang="ru-RU"/>
          </a:p>
        </p:txBody>
      </p:sp>
      <p:sp>
        <p:nvSpPr>
          <p:cNvPr id="7" name="Slide Number Placeholder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554275397"/>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5942135"/>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0222876"/>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352484318"/>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9390777"/>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34272762"/>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179278102"/>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20ГГ</a:t>
            </a:r>
            <a:endParaRPr lang="ru-RU"/>
          </a:p>
        </p:txBody>
      </p:sp>
      <p:sp>
        <p:nvSpPr>
          <p:cNvPr id="5" name="Footer Placeholder 4"/>
          <p:cNvSpPr>
            <a:spLocks noGrp="1"/>
          </p:cNvSpPr>
          <p:nvPr>
            <p:ph type="ftr" sz="quarter" idx="11"/>
          </p:nvPr>
        </p:nvSpPr>
        <p:spPr/>
        <p:txBody>
          <a:bodyPr/>
          <a:lstStyle/>
          <a:p>
            <a:pPr rtl="0"/>
            <a:r>
              <a:rPr lang="ru-RU" smtClean="0"/>
              <a:t>Заголовок презентации</a:t>
            </a:r>
            <a:endParaRPr lang="ru-RU"/>
          </a:p>
        </p:txBody>
      </p:sp>
      <p:sp>
        <p:nvSpPr>
          <p:cNvPr id="6" name="Slide Number Placeholder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286416361"/>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Команда — 4 вверх">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rtlCol="0" anchor="t" anchorCtr="0"/>
          <a:lstStyle>
            <a:lvl1pPr>
              <a:defRPr lang="ru-RU" cap="all" baseline="0">
                <a:solidFill>
                  <a:schemeClr val="tx2"/>
                </a:solidFill>
              </a:defRPr>
            </a:lvl1pPr>
          </a:lstStyle>
          <a:p>
            <a:pPr rtl="0"/>
            <a:r>
              <a:rPr lang="ru-RU"/>
              <a:t>ЩЕЛКНИТЕ, ЧТОБЫ ДОБАВИТЬ ЗАГОЛОВОК</a:t>
            </a:r>
          </a:p>
        </p:txBody>
      </p:sp>
      <p:sp>
        <p:nvSpPr>
          <p:cNvPr id="9" name="Рисунок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rtlCol="0"/>
          <a:lstStyle>
            <a:defPPr>
              <a:defRPr lang="ru-RU"/>
            </a:defPPr>
          </a:lstStyle>
          <a:p>
            <a:pPr rtl="0"/>
            <a:endParaRPr lang="ru-RU" dirty="0"/>
          </a:p>
        </p:txBody>
      </p:sp>
      <p:sp>
        <p:nvSpPr>
          <p:cNvPr id="11" name="Текст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2" name="Текст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3" name="Рисунок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rtlCol="0"/>
          <a:lstStyle>
            <a:defPPr>
              <a:defRPr lang="ru-RU"/>
            </a:defPPr>
          </a:lstStyle>
          <a:p>
            <a:pPr rtl="0"/>
            <a:endParaRPr lang="ru-RU" dirty="0"/>
          </a:p>
        </p:txBody>
      </p:sp>
      <p:sp>
        <p:nvSpPr>
          <p:cNvPr id="14" name="Текст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5" name="Текст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9" name="Рисунок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rtlCol="0"/>
          <a:lstStyle>
            <a:defPPr>
              <a:defRPr lang="ru-RU"/>
            </a:defPPr>
          </a:lstStyle>
          <a:p>
            <a:pPr rtl="0"/>
            <a:endParaRPr lang="ru-RU" dirty="0"/>
          </a:p>
        </p:txBody>
      </p:sp>
      <p:sp>
        <p:nvSpPr>
          <p:cNvPr id="20" name="Текст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21" name="Текст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sp>
        <p:nvSpPr>
          <p:cNvPr id="16" name="Рисунок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rtlCol="0"/>
          <a:lstStyle>
            <a:defPPr>
              <a:defRPr lang="ru-RU"/>
            </a:defPPr>
          </a:lstStyle>
          <a:p>
            <a:pPr rtl="0"/>
            <a:endParaRPr lang="ru-RU" dirty="0"/>
          </a:p>
        </p:txBody>
      </p:sp>
      <p:sp>
        <p:nvSpPr>
          <p:cNvPr id="17" name="Текст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rtlCol="0">
            <a:noAutofit/>
          </a:bodyPr>
          <a:lstStyle>
            <a:lvl1pPr marL="0" indent="0">
              <a:buNone/>
              <a:defRPr lang="ru-RU" sz="1600" b="1">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Имя</a:t>
            </a:r>
          </a:p>
        </p:txBody>
      </p:sp>
      <p:sp>
        <p:nvSpPr>
          <p:cNvPr id="18" name="Текст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rtlCol="0">
            <a:noAutofit/>
          </a:bodyPr>
          <a:lstStyle>
            <a:lvl1pPr marL="0" indent="0">
              <a:buNone/>
              <a:defRPr lang="ru-RU" sz="1200" b="0">
                <a:solidFill>
                  <a:schemeClr val="tx2"/>
                </a:solidFill>
                <a:latin typeface="+mn-cs"/>
                <a:cs typeface="+mn-cs"/>
              </a:defRPr>
            </a:lvl1pPr>
            <a:lvl2pPr marL="457200" indent="0">
              <a:buNone/>
              <a:defRPr lang="ru-RU" sz="1400" b="1">
                <a:solidFill>
                  <a:schemeClr val="tx2"/>
                </a:solidFill>
                <a:latin typeface="+mn-cs"/>
                <a:cs typeface="+mn-cs"/>
              </a:defRPr>
            </a:lvl2pPr>
            <a:lvl3pPr marL="914400" indent="0">
              <a:buNone/>
              <a:defRPr lang="ru-RU" sz="1400" b="1">
                <a:solidFill>
                  <a:schemeClr val="tx2"/>
                </a:solidFill>
                <a:latin typeface="+mn-cs"/>
                <a:cs typeface="+mn-cs"/>
              </a:defRPr>
            </a:lvl3pPr>
            <a:lvl4pPr marL="1371600" indent="0">
              <a:buNone/>
              <a:defRPr lang="ru-RU" sz="1400" b="1">
                <a:solidFill>
                  <a:schemeClr val="tx2"/>
                </a:solidFill>
                <a:latin typeface="+mn-cs"/>
                <a:cs typeface="+mn-cs"/>
              </a:defRPr>
            </a:lvl4pPr>
            <a:lvl5pPr marL="1828800" indent="0">
              <a:buNone/>
              <a:defRPr lang="ru-RU" sz="1400" b="1">
                <a:solidFill>
                  <a:schemeClr val="tx2"/>
                </a:solidFill>
                <a:latin typeface="+mn-cs"/>
                <a:cs typeface="+mn-cs"/>
              </a:defRPr>
            </a:lvl5pPr>
          </a:lstStyle>
          <a:p>
            <a:pPr lvl="0" rtl="0"/>
            <a:r>
              <a:rPr lang="ru-RU"/>
              <a:t>Должность</a:t>
            </a:r>
          </a:p>
        </p:txBody>
      </p:sp>
      <p:pic>
        <p:nvPicPr>
          <p:cNvPr id="6" name="Графический объект 5">
            <a:extLst>
              <a:ext uri="{FF2B5EF4-FFF2-40B4-BE49-F238E27FC236}">
                <a16:creationId xmlns:a16="http://schemas.microsoft.com/office/drawing/2014/main" id="{B2402DAC-DB2C-47BE-AE78-07846291BB8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32" name="Дата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rtlCol="0"/>
          <a:lstStyle>
            <a:lvl1pPr>
              <a:defRPr lang="ru-RU">
                <a:solidFill>
                  <a:schemeClr val="tx2"/>
                </a:solidFill>
              </a:defRPr>
            </a:lvl1pPr>
          </a:lstStyle>
          <a:p>
            <a:pPr rtl="0"/>
            <a:r>
              <a:rPr lang="ru-RU" dirty="0"/>
              <a:t>20ГГ</a:t>
            </a:r>
          </a:p>
        </p:txBody>
      </p:sp>
      <p:sp>
        <p:nvSpPr>
          <p:cNvPr id="33" name="Нижний колонтитул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rtlCol="0"/>
          <a:lstStyle>
            <a:lvl1pPr>
              <a:defRPr lang="ru-RU">
                <a:solidFill>
                  <a:schemeClr val="tx2"/>
                </a:solidFill>
              </a:defRPr>
            </a:lvl1pPr>
          </a:lstStyle>
          <a:p>
            <a:pPr rtl="0"/>
            <a:r>
              <a:rPr lang="ru-RU"/>
              <a:t>Заголовок презентации</a:t>
            </a:r>
          </a:p>
        </p:txBody>
      </p:sp>
      <p:sp>
        <p:nvSpPr>
          <p:cNvPr id="46" name="Номер слайда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rtlCol="0"/>
          <a:lstStyle>
            <a:lvl1pPr>
              <a:defRPr lang="ru-RU">
                <a:solidFill>
                  <a:schemeClr val="tx2"/>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77381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chemeClr val="accent3"/>
        </a:solidFill>
        <a:effectLst/>
      </p:bgPr>
    </p:bg>
    <p:spTree>
      <p:nvGrpSpPr>
        <p:cNvPr id="1" name=""/>
        <p:cNvGrpSpPr/>
        <p:nvPr/>
      </p:nvGrpSpPr>
      <p:grpSpPr>
        <a:xfrm>
          <a:off x="0" y="0"/>
          <a:ext cx="0" cy="0"/>
          <a:chOff x="0" y="0"/>
          <a:chExt cx="0" cy="0"/>
        </a:xfrm>
      </p:grpSpPr>
      <p:sp>
        <p:nvSpPr>
          <p:cNvPr id="34" name="Прямоугольник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rtlCol="0" anchor="b"/>
          <a:lstStyle>
            <a:lvl1pPr algn="ctr">
              <a:defRPr lang="ru-RU" sz="6000" cap="all" baseline="0">
                <a:solidFill>
                  <a:schemeClr val="tx2"/>
                </a:solidFill>
              </a:defRPr>
            </a:lvl1pPr>
          </a:lstStyle>
          <a:p>
            <a:pPr rtl="0"/>
            <a:r>
              <a:rPr lang="ru-RU"/>
              <a:t>ЩЕЛКНИТЕ, ЧТОБЫ ДОБАВИТЬ ЗАГОЛОВОК</a:t>
            </a:r>
          </a:p>
        </p:txBody>
      </p:sp>
      <p:sp>
        <p:nvSpPr>
          <p:cNvPr id="168" name="Прямоугольник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0" name="Графический объект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0" y="4069288"/>
            <a:ext cx="2029968" cy="2029968"/>
          </a:xfrm>
          <a:prstGeom prst="rect">
            <a:avLst/>
          </a:prstGeom>
        </p:spPr>
      </p:pic>
      <p:pic>
        <p:nvPicPr>
          <p:cNvPr id="28" name="Графический объект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0800000">
            <a:off x="2027141" y="-4303"/>
            <a:ext cx="2029968" cy="2029968"/>
          </a:xfrm>
          <a:prstGeom prst="rect">
            <a:avLst/>
          </a:prstGeom>
        </p:spPr>
      </p:pic>
      <p:pic>
        <p:nvPicPr>
          <p:cNvPr id="31" name="Графический объект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0"/>
            <a:ext cx="2029968" cy="2029968"/>
          </a:xfrm>
          <a:prstGeom prst="rect">
            <a:avLst/>
          </a:prstGeom>
        </p:spPr>
      </p:pic>
      <p:sp>
        <p:nvSpPr>
          <p:cNvPr id="36" name="Прямоугольник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7" name="Прямоугольник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38" name="Группа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Группа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Группа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Группа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Группа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Группа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Группа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Группа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Овал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58" name="Овал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56" name="Овал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54" name="Овал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52" name="Овал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50" name="Овал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8" name="Овал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2" name="Овал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43" name="Овал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44" name="Овал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45" name="Овал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46" name="Овал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0" name="Овал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8" name="Полилиния: фигура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39" name="Прямоугольник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5" name="Прямоугольник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3" name="Прямоугольник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1" name="Графический объект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4068239" y="2029625"/>
            <a:ext cx="2029878" cy="2023760"/>
          </a:xfrm>
          <a:prstGeom prst="rect">
            <a:avLst/>
          </a:prstGeom>
        </p:spPr>
      </p:pic>
      <p:pic>
        <p:nvPicPr>
          <p:cNvPr id="69" name="Графический объект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64220" y="4055808"/>
            <a:ext cx="2029968" cy="2029968"/>
          </a:xfrm>
          <a:prstGeom prst="rect">
            <a:avLst/>
          </a:prstGeom>
        </p:spPr>
      </p:pic>
      <p:sp>
        <p:nvSpPr>
          <p:cNvPr id="8" name="Прямоугольник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73" name="Графический объект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5400000">
            <a:off x="4074136" y="4059923"/>
            <a:ext cx="2029968" cy="2029968"/>
          </a:xfrm>
          <a:prstGeom prst="rect">
            <a:avLst/>
          </a:prstGeom>
        </p:spPr>
      </p:pic>
      <p:pic>
        <p:nvPicPr>
          <p:cNvPr id="35" name="Рисунок 34"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Группа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Группа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Группа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Группа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Группа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Группа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Группа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Группа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Овал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85" name="Овал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83" name="Овал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81" name="Овал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79" name="Овал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77" name="Овал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74" name="Овал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66" name="Овал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67" name="Овал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69" name="Овал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71" name="Овал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72" name="Овал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64" name="Овал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67" name="Полилиния: Фигура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1" name="Прямоугольник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92" name="Дата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rtlCol="0"/>
          <a:lstStyle>
            <a:lvl1pPr>
              <a:defRPr lang="ru-RU">
                <a:solidFill>
                  <a:schemeClr val="bg1"/>
                </a:solidFill>
              </a:defRPr>
            </a:lvl1pPr>
          </a:lstStyle>
          <a:p>
            <a:pPr rtl="0"/>
            <a:r>
              <a:rPr lang="ru-RU" dirty="0"/>
              <a:t>20ГГ</a:t>
            </a:r>
          </a:p>
        </p:txBody>
      </p:sp>
      <p:sp>
        <p:nvSpPr>
          <p:cNvPr id="193" name="Нижний колонтитул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rtlCol="0"/>
          <a:lstStyle>
            <a:lvl1pPr>
              <a:defRPr lang="ru-RU">
                <a:solidFill>
                  <a:schemeClr val="bg1"/>
                </a:solidFill>
              </a:defRPr>
            </a:lvl1pPr>
          </a:lstStyle>
          <a:p>
            <a:pPr rtl="0"/>
            <a:r>
              <a:rPr lang="ru-RU"/>
              <a:t>Заголовок презентации</a:t>
            </a:r>
          </a:p>
        </p:txBody>
      </p:sp>
      <p:sp>
        <p:nvSpPr>
          <p:cNvPr id="194" name="Номер слайда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rtlCol="0"/>
          <a:lstStyle>
            <a:lvl1pPr>
              <a:defRPr lang="ru-RU">
                <a:solidFill>
                  <a:schemeClr val="bg1"/>
                </a:solidFill>
              </a:defRPr>
            </a:lvl1pPr>
          </a:lstStyle>
          <a:p>
            <a:pPr rtl="0"/>
            <a:fld id="{B5CEABB6-07DC-46E8-9B57-56EC44A396E5}" type="slidenum">
              <a:rPr lang="ru-RU" smtClean="0"/>
              <a:pPr/>
              <a:t>‹#›</a:t>
            </a:fld>
            <a:endParaRPr lang="ru-RU" dirty="0"/>
          </a:p>
        </p:txBody>
      </p:sp>
      <p:sp>
        <p:nvSpPr>
          <p:cNvPr id="75" name="Овал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cxnSp>
        <p:nvCxnSpPr>
          <p:cNvPr id="77" name="Прямая соединительная линия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rtl="0"/>
            <a:r>
              <a:rPr lang="ru-RU" smtClean="0"/>
              <a:t>20ГГ</a:t>
            </a:r>
            <a:endParaRPr lang="ru-RU"/>
          </a:p>
        </p:txBody>
      </p:sp>
      <p:sp>
        <p:nvSpPr>
          <p:cNvPr id="5" name="Нижний колонтитул 4"/>
          <p:cNvSpPr>
            <a:spLocks noGrp="1"/>
          </p:cNvSpPr>
          <p:nvPr>
            <p:ph type="ftr" sz="quarter" idx="11"/>
          </p:nvPr>
        </p:nvSpPr>
        <p:spPr/>
        <p:txBody>
          <a:bodyPr/>
          <a:lstStyle/>
          <a:p>
            <a:pPr rtl="0"/>
            <a:r>
              <a:rPr lang="ru-RU" smtClean="0"/>
              <a:t>Заголовок презентации</a:t>
            </a:r>
            <a:endParaRPr lang="ru-RU"/>
          </a:p>
        </p:txBody>
      </p:sp>
      <p:sp>
        <p:nvSpPr>
          <p:cNvPr id="6" name="Номер слайда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6">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8" name="Прямоугольник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рямоугольник 8">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0" name="Прямоугольник 9">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Прямоугольник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12" name="Группа 11">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3" name="Группа 12">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15" name="Группа 14">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21" name="Группа 20">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23" name="Группа 22">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25" name="Группа 24">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27" name="Группа 26">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29" name="Группа 28">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31" name="Овал 30">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32" name="Овал 31">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0" name="Овал 29">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8" name="Овал 27">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6" name="Овал 25">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4" name="Овал 23">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22" name="Овал 21">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6" name="Овал 15">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7" name="Овал 16">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8" name="Овал 17">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19" name="Овал 18">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20" name="Овал 1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14" name="Овал 13">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33" name="Полилиния: фигура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34" name="Прямоугольник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5" name="Овал 3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6" name="Прямоугольник 35">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7" name="Графический объект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38" name="Графический объект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39" name="Прямая соединительная линия 38">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97543"/>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r>
              <a:rPr lang="ru-RU" smtClean="0"/>
              <a:t>20ГГ</a:t>
            </a:r>
            <a:endParaRPr lang="ru-RU" dirty="0"/>
          </a:p>
        </p:txBody>
      </p:sp>
      <p:sp>
        <p:nvSpPr>
          <p:cNvPr id="5" name="Нижний колонтитул 4"/>
          <p:cNvSpPr>
            <a:spLocks noGrp="1"/>
          </p:cNvSpPr>
          <p:nvPr>
            <p:ph type="ftr" sz="quarter" idx="11"/>
          </p:nvPr>
        </p:nvSpPr>
        <p:spPr/>
        <p:txBody>
          <a:bodyPr/>
          <a:lstStyle/>
          <a:p>
            <a:pPr rtl="0"/>
            <a:r>
              <a:rPr lang="ru-RU" smtClean="0"/>
              <a:t>Заголовок презентации</a:t>
            </a:r>
            <a:endParaRPr lang="ru-RU"/>
          </a:p>
        </p:txBody>
      </p:sp>
      <p:sp>
        <p:nvSpPr>
          <p:cNvPr id="6" name="Номер слайда 5"/>
          <p:cNvSpPr>
            <a:spLocks noGrp="1"/>
          </p:cNvSpPr>
          <p:nvPr>
            <p:ph type="sldNum" sz="quarter" idx="12"/>
          </p:nvPr>
        </p:nvSpPr>
        <p:spPr/>
        <p:txBody>
          <a:bodyPr/>
          <a:lstStyle/>
          <a:p>
            <a:pPr rtl="0"/>
            <a:fld id="{B5CEABB6-07DC-46E8-9B57-56EC44A396E5}" type="slidenum">
              <a:rPr lang="ru-RU" smtClean="0"/>
              <a:pPr/>
              <a:t>‹#›</a:t>
            </a:fld>
            <a:endParaRPr lang="ru-RU" dirty="0"/>
          </a:p>
        </p:txBody>
      </p:sp>
      <p:sp>
        <p:nvSpPr>
          <p:cNvPr id="7" name="Прямоугольник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Tree>
    <p:extLst>
      <p:ext uri="{BB962C8B-B14F-4D97-AF65-F5344CB8AC3E}">
        <p14:creationId xmlns:p14="http://schemas.microsoft.com/office/powerpoint/2010/main" val="1162480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rtl="0"/>
            <a:r>
              <a:rPr lang="ru-RU" smtClean="0"/>
              <a:t>20ГГ</a:t>
            </a:r>
            <a:endParaRPr lang="ru-RU"/>
          </a:p>
        </p:txBody>
      </p:sp>
      <p:sp>
        <p:nvSpPr>
          <p:cNvPr id="5" name="Нижний колонтитул 4"/>
          <p:cNvSpPr>
            <a:spLocks noGrp="1"/>
          </p:cNvSpPr>
          <p:nvPr>
            <p:ph type="ftr" sz="quarter" idx="11"/>
          </p:nvPr>
        </p:nvSpPr>
        <p:spPr/>
        <p:txBody>
          <a:bodyPr/>
          <a:lstStyle/>
          <a:p>
            <a:pPr rtl="0"/>
            <a:r>
              <a:rPr lang="ru-RU" smtClean="0"/>
              <a:t>Заголовок презентации</a:t>
            </a:r>
            <a:endParaRPr lang="ru-RU"/>
          </a:p>
        </p:txBody>
      </p:sp>
      <p:sp>
        <p:nvSpPr>
          <p:cNvPr id="6" name="Номер слайда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616383663"/>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rtl="0"/>
            <a:r>
              <a:rPr lang="ru-RU" smtClean="0"/>
              <a:t>20ГГ</a:t>
            </a:r>
            <a:endParaRPr lang="ru-RU"/>
          </a:p>
        </p:txBody>
      </p:sp>
      <p:sp>
        <p:nvSpPr>
          <p:cNvPr id="6" name="Нижний колонтитул 5"/>
          <p:cNvSpPr>
            <a:spLocks noGrp="1"/>
          </p:cNvSpPr>
          <p:nvPr>
            <p:ph type="ftr" sz="quarter" idx="11"/>
          </p:nvPr>
        </p:nvSpPr>
        <p:spPr/>
        <p:txBody>
          <a:bodyPr/>
          <a:lstStyle/>
          <a:p>
            <a:pPr rtl="0"/>
            <a:r>
              <a:rPr lang="ru-RU" smtClean="0"/>
              <a:t>Заголовок презентации</a:t>
            </a:r>
            <a:endParaRPr lang="ru-RU"/>
          </a:p>
        </p:txBody>
      </p:sp>
      <p:sp>
        <p:nvSpPr>
          <p:cNvPr id="7" name="Номер слайда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47005742"/>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rtl="0"/>
            <a:r>
              <a:rPr lang="ru-RU" smtClean="0"/>
              <a:t>20ГГ</a:t>
            </a:r>
            <a:endParaRPr lang="ru-RU" dirty="0"/>
          </a:p>
        </p:txBody>
      </p:sp>
      <p:sp>
        <p:nvSpPr>
          <p:cNvPr id="8" name="Нижний колонтитул 7"/>
          <p:cNvSpPr>
            <a:spLocks noGrp="1"/>
          </p:cNvSpPr>
          <p:nvPr>
            <p:ph type="ftr" sz="quarter" idx="11"/>
          </p:nvPr>
        </p:nvSpPr>
        <p:spPr/>
        <p:txBody>
          <a:bodyPr/>
          <a:lstStyle/>
          <a:p>
            <a:pPr rtl="0"/>
            <a:r>
              <a:rPr lang="ru-RU" smtClean="0"/>
              <a:t>Заголовок презентации</a:t>
            </a:r>
            <a:endParaRPr lang="ru-RU"/>
          </a:p>
        </p:txBody>
      </p:sp>
      <p:sp>
        <p:nvSpPr>
          <p:cNvPr id="9" name="Номер слайда 8"/>
          <p:cNvSpPr>
            <a:spLocks noGrp="1"/>
          </p:cNvSpPr>
          <p:nvPr>
            <p:ph type="sldNum" sz="quarter" idx="12"/>
          </p:nvPr>
        </p:nvSpPr>
        <p:spPr/>
        <p:txBody>
          <a:bodyPr/>
          <a:lstStyle/>
          <a:p>
            <a:pPr rtl="0"/>
            <a:fld id="{B5CEABB6-07DC-46E8-9B57-56EC44A396E5}" type="slidenum">
              <a:rPr lang="ru-RU" smtClean="0"/>
              <a:pPr/>
              <a:t>‹#›</a:t>
            </a:fld>
            <a:endParaRPr lang="ru-RU" dirty="0"/>
          </a:p>
        </p:txBody>
      </p:sp>
      <p:grpSp>
        <p:nvGrpSpPr>
          <p:cNvPr id="10" name="Группа 9">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11" name="Прямоугольник 10">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3" name="Прямоугольник 12">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4" name="Рисунок 13" descr="Узор в черно-белую полоску&#10;&#10;Описание создано автоматически с низкой степенью достоверности">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5" name="Прямоугольник 14">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7" name="Полилиния: фигура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18" name="Графический объект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Tree>
    <p:extLst>
      <p:ext uri="{BB962C8B-B14F-4D97-AF65-F5344CB8AC3E}">
        <p14:creationId xmlns:p14="http://schemas.microsoft.com/office/powerpoint/2010/main" val="140248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rtl="0"/>
            <a:r>
              <a:rPr lang="ru-RU" smtClean="0"/>
              <a:t>20ГГ</a:t>
            </a:r>
            <a:endParaRPr lang="ru-RU"/>
          </a:p>
        </p:txBody>
      </p:sp>
      <p:sp>
        <p:nvSpPr>
          <p:cNvPr id="4" name="Нижний колонтитул 3"/>
          <p:cNvSpPr>
            <a:spLocks noGrp="1"/>
          </p:cNvSpPr>
          <p:nvPr>
            <p:ph type="ftr" sz="quarter" idx="11"/>
          </p:nvPr>
        </p:nvSpPr>
        <p:spPr/>
        <p:txBody>
          <a:bodyPr/>
          <a:lstStyle/>
          <a:p>
            <a:pPr rtl="0"/>
            <a:r>
              <a:rPr lang="ru-RU" smtClean="0"/>
              <a:t>Заголовок презентации</a:t>
            </a:r>
            <a:endParaRPr lang="ru-RU"/>
          </a:p>
        </p:txBody>
      </p:sp>
      <p:sp>
        <p:nvSpPr>
          <p:cNvPr id="5" name="Номер слайда 4"/>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439640793"/>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r>
              <a:rPr lang="ru-RU" smtClean="0"/>
              <a:t>20ГГ</a:t>
            </a:r>
            <a:endParaRPr lang="ru-RU"/>
          </a:p>
        </p:txBody>
      </p:sp>
      <p:sp>
        <p:nvSpPr>
          <p:cNvPr id="3" name="Нижний колонтитул 2"/>
          <p:cNvSpPr>
            <a:spLocks noGrp="1"/>
          </p:cNvSpPr>
          <p:nvPr>
            <p:ph type="ftr" sz="quarter" idx="11"/>
          </p:nvPr>
        </p:nvSpPr>
        <p:spPr/>
        <p:txBody>
          <a:bodyPr/>
          <a:lstStyle/>
          <a:p>
            <a:pPr rtl="0"/>
            <a:r>
              <a:rPr lang="ru-RU" smtClean="0"/>
              <a:t>Заголовок презентации</a:t>
            </a:r>
            <a:endParaRPr lang="ru-RU"/>
          </a:p>
        </p:txBody>
      </p:sp>
      <p:sp>
        <p:nvSpPr>
          <p:cNvPr id="4" name="Номер слайда 3"/>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47740325"/>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rtl="0"/>
            <a:r>
              <a:rPr lang="ru-RU" smtClean="0"/>
              <a:t>20ГГ</a:t>
            </a:r>
            <a:endParaRPr lang="ru-RU"/>
          </a:p>
        </p:txBody>
      </p:sp>
      <p:sp>
        <p:nvSpPr>
          <p:cNvPr id="6" name="Нижний колонтитул 5"/>
          <p:cNvSpPr>
            <a:spLocks noGrp="1"/>
          </p:cNvSpPr>
          <p:nvPr>
            <p:ph type="ftr" sz="quarter" idx="11"/>
          </p:nvPr>
        </p:nvSpPr>
        <p:spPr/>
        <p:txBody>
          <a:bodyPr/>
          <a:lstStyle/>
          <a:p>
            <a:pPr rtl="0"/>
            <a:r>
              <a:rPr lang="ru-RU" smtClean="0"/>
              <a:t>Заголовок презентации</a:t>
            </a:r>
            <a:endParaRPr lang="ru-RU"/>
          </a:p>
        </p:txBody>
      </p:sp>
      <p:sp>
        <p:nvSpPr>
          <p:cNvPr id="7" name="Номер слайда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246275512"/>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rtl="0"/>
            <a:r>
              <a:rPr lang="ru-RU" smtClean="0"/>
              <a:t>20ГГ</a:t>
            </a:r>
            <a:endParaRPr lang="ru-RU"/>
          </a:p>
        </p:txBody>
      </p:sp>
      <p:sp>
        <p:nvSpPr>
          <p:cNvPr id="6" name="Нижний колонтитул 5"/>
          <p:cNvSpPr>
            <a:spLocks noGrp="1"/>
          </p:cNvSpPr>
          <p:nvPr>
            <p:ph type="ftr" sz="quarter" idx="11"/>
          </p:nvPr>
        </p:nvSpPr>
        <p:spPr/>
        <p:txBody>
          <a:bodyPr/>
          <a:lstStyle/>
          <a:p>
            <a:pPr rtl="0"/>
            <a:r>
              <a:rPr lang="ru-RU" smtClean="0"/>
              <a:t>Заголовок презентации</a:t>
            </a:r>
            <a:endParaRPr lang="ru-RU"/>
          </a:p>
        </p:txBody>
      </p:sp>
      <p:sp>
        <p:nvSpPr>
          <p:cNvPr id="7" name="Номер слайда 6"/>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658368961"/>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r>
              <a:rPr lang="ru-RU" smtClean="0"/>
              <a:t>20ГГ</a:t>
            </a:r>
            <a:endParaRPr lang="ru-RU"/>
          </a:p>
        </p:txBody>
      </p:sp>
      <p:sp>
        <p:nvSpPr>
          <p:cNvPr id="5" name="Нижний колонтитул 4"/>
          <p:cNvSpPr>
            <a:spLocks noGrp="1"/>
          </p:cNvSpPr>
          <p:nvPr>
            <p:ph type="ftr" sz="quarter" idx="11"/>
          </p:nvPr>
        </p:nvSpPr>
        <p:spPr/>
        <p:txBody>
          <a:bodyPr/>
          <a:lstStyle/>
          <a:p>
            <a:pPr rtl="0"/>
            <a:r>
              <a:rPr lang="ru-RU" smtClean="0"/>
              <a:t>Заголовок презентации</a:t>
            </a:r>
            <a:endParaRPr lang="ru-RU"/>
          </a:p>
        </p:txBody>
      </p:sp>
      <p:sp>
        <p:nvSpPr>
          <p:cNvPr id="6" name="Номер слайда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84467071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Макет из трех столбцов со значками">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sp>
        <p:nvSpPr>
          <p:cNvPr id="60" name="Место для изображения из Интернета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rtlCol="0">
            <a:normAutofit/>
          </a:bodyPr>
          <a:lstStyle>
            <a:lvl1pPr>
              <a:defRPr lang="ru-RU" sz="1200"/>
            </a:lvl1pPr>
          </a:lstStyle>
          <a:p>
            <a:pPr rtl="0"/>
            <a:endParaRPr lang="ru-RU" dirty="0"/>
          </a:p>
        </p:txBody>
      </p:sp>
      <p:sp>
        <p:nvSpPr>
          <p:cNvPr id="61" name="Место для изображения из Интернета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rtlCol="0">
            <a:normAutofit/>
          </a:bodyPr>
          <a:lstStyle>
            <a:lvl1pPr>
              <a:defRPr lang="ru-RU" sz="1200"/>
            </a:lvl1pPr>
          </a:lstStyle>
          <a:p>
            <a:pPr rtl="0"/>
            <a:endParaRPr lang="ru-RU" dirty="0"/>
          </a:p>
        </p:txBody>
      </p:sp>
      <p:sp>
        <p:nvSpPr>
          <p:cNvPr id="62" name="Место для изображения из Интернета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rtlCol="0">
            <a:normAutofit/>
          </a:bodyPr>
          <a:lstStyle>
            <a:lvl1pPr>
              <a:defRPr lang="ru-RU" sz="1200"/>
            </a:lvl1pPr>
          </a:lstStyle>
          <a:p>
            <a:pPr rtl="0"/>
            <a:endParaRPr lang="ru-RU" dirty="0"/>
          </a:p>
        </p:txBody>
      </p:sp>
      <p:sp>
        <p:nvSpPr>
          <p:cNvPr id="17" name="Текст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rtlCol="0" anchor="ctr" anchorCtr="0">
            <a:noAutofit/>
          </a:bodyPr>
          <a:lstStyle>
            <a:lvl1pPr marL="0" indent="0" algn="ctr">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3" name="Объект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rtlCol="0">
            <a:normAutofit/>
          </a:bodyPr>
          <a:lstStyle>
            <a:lvl1pPr marL="0" indent="0" algn="ctr">
              <a:lnSpc>
                <a:spcPts val="2000"/>
              </a:lnSpc>
              <a:buNone/>
              <a:defRPr lang="ru-RU" sz="1600"/>
            </a:lvl1pPr>
            <a:lvl2pPr marL="457200" indent="0" algn="ctr">
              <a:lnSpc>
                <a:spcPts val="2000"/>
              </a:lnSpc>
              <a:buNone/>
              <a:defRPr lang="ru-RU" sz="1600"/>
            </a:lvl2pPr>
            <a:lvl3pPr marL="914400" indent="0" algn="ctr">
              <a:lnSpc>
                <a:spcPts val="2000"/>
              </a:lnSpc>
              <a:buNone/>
              <a:defRPr lang="ru-RU" sz="1600"/>
            </a:lvl3pPr>
            <a:lvl4pPr marL="1371600" indent="0" algn="ctr">
              <a:lnSpc>
                <a:spcPts val="2000"/>
              </a:lnSpc>
              <a:buNone/>
              <a:defRPr lang="ru-RU" sz="1600"/>
            </a:lvl4pPr>
            <a:lvl5pPr marL="1828800" indent="0" algn="ctr">
              <a:lnSpc>
                <a:spcPts val="2000"/>
              </a:lnSpc>
              <a:buNone/>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9" name="Текст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rtlCol="0" anchor="ctr" anchorCtr="0">
            <a:noAutofit/>
          </a:bodyPr>
          <a:lstStyle>
            <a:lvl1pPr marL="0" indent="0" algn="ctr">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16" name="Объект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rtlCol="0">
            <a:normAutofit/>
          </a:bodyPr>
          <a:lstStyle>
            <a:lvl1pPr marL="0" indent="0" algn="ctr">
              <a:lnSpc>
                <a:spcPts val="2000"/>
              </a:lnSpc>
              <a:buNone/>
              <a:defRPr lang="ru-RU" sz="1600"/>
            </a:lvl1pPr>
            <a:lvl2pPr marL="457200" indent="0" algn="ctr">
              <a:lnSpc>
                <a:spcPts val="2000"/>
              </a:lnSpc>
              <a:buNone/>
              <a:defRPr lang="ru-RU" sz="1600"/>
            </a:lvl2pPr>
            <a:lvl3pPr marL="914400" indent="0" algn="ctr">
              <a:lnSpc>
                <a:spcPts val="2000"/>
              </a:lnSpc>
              <a:buNone/>
              <a:defRPr lang="ru-RU" sz="1600"/>
            </a:lvl3pPr>
            <a:lvl4pPr marL="1371600" indent="0" algn="ctr">
              <a:lnSpc>
                <a:spcPts val="2000"/>
              </a:lnSpc>
              <a:buNone/>
              <a:defRPr lang="ru-RU" sz="1600"/>
            </a:lvl4pPr>
            <a:lvl5pPr marL="1828800" indent="0" algn="ctr">
              <a:lnSpc>
                <a:spcPts val="2000"/>
              </a:lnSpc>
              <a:buNone/>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Текст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rtlCol="0" anchor="ctr" anchorCtr="0">
            <a:noAutofit/>
          </a:bodyPr>
          <a:lstStyle>
            <a:lvl1pPr marL="0" indent="0" algn="ctr">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4" name="Объект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rtlCol="0">
            <a:normAutofit/>
          </a:bodyPr>
          <a:lstStyle>
            <a:lvl1pPr marL="0" indent="0" algn="ctr">
              <a:lnSpc>
                <a:spcPts val="2000"/>
              </a:lnSpc>
              <a:buNone/>
              <a:defRPr lang="ru-RU" sz="1600"/>
            </a:lvl1pPr>
            <a:lvl2pPr marL="457200" indent="0" algn="ctr">
              <a:lnSpc>
                <a:spcPts val="2000"/>
              </a:lnSpc>
              <a:buNone/>
              <a:defRPr lang="ru-RU" sz="1600"/>
            </a:lvl2pPr>
            <a:lvl3pPr marL="914400" indent="0" algn="ctr">
              <a:lnSpc>
                <a:spcPts val="2000"/>
              </a:lnSpc>
              <a:buNone/>
              <a:defRPr lang="ru-RU" sz="1600"/>
            </a:lvl3pPr>
            <a:lvl4pPr marL="1371600" indent="0" algn="ctr">
              <a:lnSpc>
                <a:spcPts val="2000"/>
              </a:lnSpc>
              <a:buNone/>
              <a:defRPr lang="ru-RU" sz="1600"/>
            </a:lvl4pPr>
            <a:lvl5pPr marL="1828800" indent="0" algn="ctr">
              <a:lnSpc>
                <a:spcPts val="2000"/>
              </a:lnSpc>
              <a:buNone/>
              <a:defRPr lang="ru-RU" sz="16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grpSp>
        <p:nvGrpSpPr>
          <p:cNvPr id="5" name="Группа 4">
            <a:extLst>
              <a:ext uri="{FF2B5EF4-FFF2-40B4-BE49-F238E27FC236}">
                <a16:creationId xmlns:a16="http://schemas.microsoft.com/office/drawing/2014/main" id="{4F4AB913-E6BC-42AA-956F-BE8B54570B15}"/>
              </a:ext>
              <a:ext uri="{C183D7F6-B498-43B3-948B-1728B52AA6E4}">
                <adec:decorative xmlns:adec="http://schemas.microsoft.com/office/drawing/2017/decorative" xmlns="" val="1"/>
              </a:ext>
            </a:extLst>
          </p:cNvPr>
          <p:cNvGrpSpPr/>
          <p:nvPr userDrawn="1"/>
        </p:nvGrpSpPr>
        <p:grpSpPr>
          <a:xfrm>
            <a:off x="-1000" y="0"/>
            <a:ext cx="1015984" cy="6858000"/>
            <a:chOff x="-1000" y="0"/>
            <a:chExt cx="1015984" cy="6858000"/>
          </a:xfrm>
        </p:grpSpPr>
        <p:sp>
          <p:nvSpPr>
            <p:cNvPr id="13" name="Прямоугольник 12">
              <a:extLst>
                <a:ext uri="{FF2B5EF4-FFF2-40B4-BE49-F238E27FC236}">
                  <a16:creationId xmlns:a16="http://schemas.microsoft.com/office/drawing/2014/main" id="{39C870B4-B099-4311-A8C7-2C72CD4D74E5}"/>
                </a:ext>
                <a:ext uri="{C183D7F6-B498-43B3-948B-1728B52AA6E4}">
                  <adec:decorative xmlns:adec="http://schemas.microsoft.com/office/drawing/2017/decorative" xmlns=""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1" name="Прямоугольник 10">
              <a:extLst>
                <a:ext uri="{FF2B5EF4-FFF2-40B4-BE49-F238E27FC236}">
                  <a16:creationId xmlns:a16="http://schemas.microsoft.com/office/drawing/2014/main" id="{40BFE83D-371B-498A-B5E9-347973288684}"/>
                </a:ext>
                <a:ext uri="{C183D7F6-B498-43B3-948B-1728B52AA6E4}">
                  <adec:decorative xmlns:adec="http://schemas.microsoft.com/office/drawing/2017/decorative" xmlns=""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1" name="Прямоугольник 20">
              <a:extLst>
                <a:ext uri="{FF2B5EF4-FFF2-40B4-BE49-F238E27FC236}">
                  <a16:creationId xmlns:a16="http://schemas.microsoft.com/office/drawing/2014/main" id="{29866C73-B970-43C4-A474-D1203C4A3343}"/>
                </a:ext>
                <a:ext uri="{C183D7F6-B498-43B3-948B-1728B52AA6E4}">
                  <adec:decorative xmlns:adec="http://schemas.microsoft.com/office/drawing/2017/decorative" xmlns=""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22" name="Рисунок 21">
              <a:extLst>
                <a:ext uri="{FF2B5EF4-FFF2-40B4-BE49-F238E27FC236}">
                  <a16:creationId xmlns:a16="http://schemas.microsoft.com/office/drawing/2014/main" id="{C0C1F8BB-C13B-4B90-91D2-C95CB1363F0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Прямоугольник 22">
              <a:extLst>
                <a:ext uri="{FF2B5EF4-FFF2-40B4-BE49-F238E27FC236}">
                  <a16:creationId xmlns:a16="http://schemas.microsoft.com/office/drawing/2014/main" id="{266F531E-E93E-4E5C-9674-1B9C610CDF5F}"/>
                </a:ext>
                <a:ext uri="{C183D7F6-B498-43B3-948B-1728B52AA6E4}">
                  <adec:decorative xmlns:adec="http://schemas.microsoft.com/office/drawing/2017/decorative" xmlns=""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46" name="Полилиния: Фигура 45">
              <a:extLst>
                <a:ext uri="{FF2B5EF4-FFF2-40B4-BE49-F238E27FC236}">
                  <a16:creationId xmlns:a16="http://schemas.microsoft.com/office/drawing/2014/main" id="{3E3AD939-EB0C-4B1E-9A4E-04D6BE504D40}"/>
                </a:ext>
                <a:ext uri="{C183D7F6-B498-43B3-948B-1728B52AA6E4}">
                  <adec:decorative xmlns:adec="http://schemas.microsoft.com/office/drawing/2017/decorative" xmlns=""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53" name="Графический объект 52">
              <a:extLst>
                <a:ext uri="{FF2B5EF4-FFF2-40B4-BE49-F238E27FC236}">
                  <a16:creationId xmlns:a16="http://schemas.microsoft.com/office/drawing/2014/main" id="{0C939296-0EC5-4504-B10B-2AA1A2F60A91}"/>
                </a:ext>
                <a:ext uri="{C183D7F6-B498-43B3-948B-1728B52AA6E4}">
                  <adec:decorative xmlns:adec="http://schemas.microsoft.com/office/drawing/2017/decorative" xmlns="" val="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457200" y="5380762"/>
              <a:ext cx="1828800" cy="914400"/>
            </a:xfrm>
            <a:prstGeom prst="rect">
              <a:avLst/>
            </a:prstGeom>
          </p:spPr>
        </p:pic>
      </p:grpSp>
      <p:sp>
        <p:nvSpPr>
          <p:cNvPr id="63" name="Дата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64" name="Нижний колонтитул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65" name="Номер слайда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031323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r>
              <a:rPr lang="ru-RU" smtClean="0"/>
              <a:t>20ГГ</a:t>
            </a:r>
            <a:endParaRPr lang="ru-RU"/>
          </a:p>
        </p:txBody>
      </p:sp>
      <p:sp>
        <p:nvSpPr>
          <p:cNvPr id="5" name="Нижний колонтитул 4"/>
          <p:cNvSpPr>
            <a:spLocks noGrp="1"/>
          </p:cNvSpPr>
          <p:nvPr>
            <p:ph type="ftr" sz="quarter" idx="11"/>
          </p:nvPr>
        </p:nvSpPr>
        <p:spPr/>
        <p:txBody>
          <a:bodyPr/>
          <a:lstStyle/>
          <a:p>
            <a:pPr rtl="0"/>
            <a:r>
              <a:rPr lang="ru-RU" smtClean="0"/>
              <a:t>Заголовок презентации</a:t>
            </a:r>
            <a:endParaRPr lang="ru-RU"/>
          </a:p>
        </p:txBody>
      </p:sp>
      <p:sp>
        <p:nvSpPr>
          <p:cNvPr id="6" name="Номер слайда 5"/>
          <p:cNvSpPr>
            <a:spLocks noGrp="1"/>
          </p:cNvSpPr>
          <p:nvPr>
            <p:ph type="sldNum" sz="quarter" idx="12"/>
          </p:nvPr>
        </p:nvSpPr>
        <p:spPr/>
        <p:txBody>
          <a:body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234757240"/>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Проблема">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rtlCol="0" anchor="t" anchorCtr="0"/>
          <a:lstStyle>
            <a:lvl1pPr>
              <a:defRPr lang="ru-RU" cap="all" baseline="0">
                <a:solidFill>
                  <a:schemeClr val="accent1"/>
                </a:solidFill>
              </a:defRPr>
            </a:lvl1pPr>
          </a:lstStyle>
          <a:p>
            <a:pPr rtl="0"/>
            <a:r>
              <a:rPr lang="ru-RU"/>
              <a:t>ЩЕЛКНИТЕ, ЧТОБЫ ДОБАВИТЬ ЗАГОЛОВОК</a:t>
            </a:r>
          </a:p>
        </p:txBody>
      </p:sp>
      <p:grpSp>
        <p:nvGrpSpPr>
          <p:cNvPr id="3" name="Группа 2">
            <a:extLst>
              <a:ext uri="{FF2B5EF4-FFF2-40B4-BE49-F238E27FC236}">
                <a16:creationId xmlns:a16="http://schemas.microsoft.com/office/drawing/2014/main" id="{AA46EB74-3A91-4DAA-ACF3-FF090B2F7C96}"/>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Графический объект 25">
              <a:extLst>
                <a:ext uri="{FF2B5EF4-FFF2-40B4-BE49-F238E27FC236}">
                  <a16:creationId xmlns:a16="http://schemas.microsoft.com/office/drawing/2014/main" id="{E1BC9BFE-80C0-4DA9-92DB-070C41E412BC}"/>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Прямоугольник 23">
              <a:extLst>
                <a:ext uri="{FF2B5EF4-FFF2-40B4-BE49-F238E27FC236}">
                  <a16:creationId xmlns:a16="http://schemas.microsoft.com/office/drawing/2014/main" id="{F5ED01E4-35BF-4165-86B2-E3BDFD91DEE3}"/>
                </a:ext>
                <a:ext uri="{C183D7F6-B498-43B3-948B-1728B52AA6E4}">
                  <adec:decorative xmlns:adec="http://schemas.microsoft.com/office/drawing/2017/decorative" xmlns=""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9" name="Графический объект 8">
              <a:extLst>
                <a:ext uri="{FF2B5EF4-FFF2-40B4-BE49-F238E27FC236}">
                  <a16:creationId xmlns:a16="http://schemas.microsoft.com/office/drawing/2014/main" id="{B7E6DD28-C71B-4484-973A-D12A27730009}"/>
                </a:ext>
                <a:ext uri="{C183D7F6-B498-43B3-948B-1728B52AA6E4}">
                  <adec:decorative xmlns:adec="http://schemas.microsoft.com/office/drawing/2017/decorative" xmlns="" val="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Прямоугольник 23">
              <a:extLst>
                <a:ext uri="{FF2B5EF4-FFF2-40B4-BE49-F238E27FC236}">
                  <a16:creationId xmlns:a16="http://schemas.microsoft.com/office/drawing/2014/main" id="{AB403917-256D-4254-A12F-F8BD19470C42}"/>
                </a:ext>
                <a:ext uri="{C183D7F6-B498-43B3-948B-1728B52AA6E4}">
                  <adec:decorative xmlns:adec="http://schemas.microsoft.com/office/drawing/2017/decorative" xmlns=""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2" name="Графический объект 11">
              <a:extLst>
                <a:ext uri="{FF2B5EF4-FFF2-40B4-BE49-F238E27FC236}">
                  <a16:creationId xmlns:a16="http://schemas.microsoft.com/office/drawing/2014/main" id="{EB06A536-5FCB-4761-9EFF-D54BE44B1FD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Графический объект 12">
              <a:extLst>
                <a:ext uri="{FF2B5EF4-FFF2-40B4-BE49-F238E27FC236}">
                  <a16:creationId xmlns:a16="http://schemas.microsoft.com/office/drawing/2014/main" id="{3B73C61F-3D48-4791-8280-D98D2C01E0C1}"/>
                </a:ext>
                <a:ext uri="{C183D7F6-B498-43B3-948B-1728B52AA6E4}">
                  <adec:decorative xmlns:adec="http://schemas.microsoft.com/office/drawing/2017/decorative" xmlns="" val="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Группа 20">
              <a:extLst>
                <a:ext uri="{FF2B5EF4-FFF2-40B4-BE49-F238E27FC236}">
                  <a16:creationId xmlns:a16="http://schemas.microsoft.com/office/drawing/2014/main" id="{94213EEF-F759-4045-9F53-49C1B4ECED53}"/>
                </a:ext>
                <a:ext uri="{C183D7F6-B498-43B3-948B-1728B52AA6E4}">
                  <adec:decorative xmlns:adec="http://schemas.microsoft.com/office/drawing/2017/decorative" xmlns="" val="1"/>
                </a:ext>
              </a:extLst>
            </p:cNvPr>
            <p:cNvGrpSpPr/>
            <p:nvPr userDrawn="1"/>
          </p:nvGrpSpPr>
          <p:grpSpPr>
            <a:xfrm>
              <a:off x="1159403" y="5806395"/>
              <a:ext cx="2870810" cy="1000774"/>
              <a:chOff x="-13699" y="5839164"/>
              <a:chExt cx="2862790" cy="1000774"/>
            </a:xfrm>
          </p:grpSpPr>
          <p:sp>
            <p:nvSpPr>
              <p:cNvPr id="91" name="Полилиния: Фигура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90" name="Полилиния: Фигура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9" name="Полилиния: Фигура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8" name="Полилиния: Фигура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7" name="Полилиния: Фигура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6" name="Полилиния: Фигура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5" name="Полилиния: Фигура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4" name="Полилиния: Фигура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3" name="Полилиния: Фигура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2" name="Полилиния: фигура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1" name="Полилиния: Фигура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80" name="Полилиния: Фигура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9" name="Полилиния: Фигура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8" name="Полилиния: Фигура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7" name="Полилиния: Фигура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6" name="Полилиния: Фигура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73" name="Полилиния: фигура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101" name="Полилиния: Фигура 100">
              <a:extLst>
                <a:ext uri="{FF2B5EF4-FFF2-40B4-BE49-F238E27FC236}">
                  <a16:creationId xmlns:a16="http://schemas.microsoft.com/office/drawing/2014/main" id="{788A3CD7-1915-41CF-9FB5-E6FEDCA8F19C}"/>
                </a:ext>
                <a:ext uri="{C183D7F6-B498-43B3-948B-1728B52AA6E4}">
                  <adec:decorative xmlns:adec="http://schemas.microsoft.com/office/drawing/2017/decorative" xmlns=""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3" name="Полилиния: Фигура 132">
              <a:extLst>
                <a:ext uri="{FF2B5EF4-FFF2-40B4-BE49-F238E27FC236}">
                  <a16:creationId xmlns:a16="http://schemas.microsoft.com/office/drawing/2014/main" id="{3591DEB5-C98C-4EF8-AA57-B8F45C484FF4}"/>
                </a:ext>
                <a:ext uri="{C183D7F6-B498-43B3-948B-1728B52AA6E4}">
                  <adec:decorative xmlns:adec="http://schemas.microsoft.com/office/drawing/2017/decorative" xmlns=""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55" name="Полилиния: фигура 154">
              <a:extLst>
                <a:ext uri="{FF2B5EF4-FFF2-40B4-BE49-F238E27FC236}">
                  <a16:creationId xmlns:a16="http://schemas.microsoft.com/office/drawing/2014/main" id="{6FFCF0CF-3167-4E3E-BD4A-236ACC247EC0}"/>
                </a:ext>
                <a:ext uri="{C183D7F6-B498-43B3-948B-1728B52AA6E4}">
                  <adec:decorative xmlns:adec="http://schemas.microsoft.com/office/drawing/2017/decorative" xmlns=""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4" name="Полилиния: Фигура 153">
              <a:extLst>
                <a:ext uri="{FF2B5EF4-FFF2-40B4-BE49-F238E27FC236}">
                  <a16:creationId xmlns:a16="http://schemas.microsoft.com/office/drawing/2014/main" id="{AB47A61A-6E4C-49A5-A2E8-2410A107CC2A}"/>
                </a:ext>
                <a:ext uri="{C183D7F6-B498-43B3-948B-1728B52AA6E4}">
                  <adec:decorative xmlns:adec="http://schemas.microsoft.com/office/drawing/2017/decorative" xmlns=""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3" name="Полилиния: Фигура 152">
              <a:extLst>
                <a:ext uri="{FF2B5EF4-FFF2-40B4-BE49-F238E27FC236}">
                  <a16:creationId xmlns:a16="http://schemas.microsoft.com/office/drawing/2014/main" id="{FC8CDBA7-BF04-4719-8D66-513A71ECCAFF}"/>
                </a:ext>
                <a:ext uri="{C183D7F6-B498-43B3-948B-1728B52AA6E4}">
                  <adec:decorative xmlns:adec="http://schemas.microsoft.com/office/drawing/2017/decorative" xmlns=""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2" name="Полилиния: Фигура 151">
              <a:extLst>
                <a:ext uri="{FF2B5EF4-FFF2-40B4-BE49-F238E27FC236}">
                  <a16:creationId xmlns:a16="http://schemas.microsoft.com/office/drawing/2014/main" id="{79CDC826-71AB-4245-AC5F-8DC9DB2BBCE0}"/>
                </a:ext>
                <a:ext uri="{C183D7F6-B498-43B3-948B-1728B52AA6E4}">
                  <adec:decorative xmlns:adec="http://schemas.microsoft.com/office/drawing/2017/decorative" xmlns=""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1" name="Полилиния: Фигура 150">
              <a:extLst>
                <a:ext uri="{FF2B5EF4-FFF2-40B4-BE49-F238E27FC236}">
                  <a16:creationId xmlns:a16="http://schemas.microsoft.com/office/drawing/2014/main" id="{4DE1670F-43B8-4EA8-878C-AC3FF1921E21}"/>
                </a:ext>
                <a:ext uri="{C183D7F6-B498-43B3-948B-1728B52AA6E4}">
                  <adec:decorative xmlns:adec="http://schemas.microsoft.com/office/drawing/2017/decorative" xmlns=""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50" name="Полилиния: Фигура 149">
              <a:extLst>
                <a:ext uri="{FF2B5EF4-FFF2-40B4-BE49-F238E27FC236}">
                  <a16:creationId xmlns:a16="http://schemas.microsoft.com/office/drawing/2014/main" id="{4AE780ED-EF51-4AD7-A73F-01E563D0E8BC}"/>
                </a:ext>
                <a:ext uri="{C183D7F6-B498-43B3-948B-1728B52AA6E4}">
                  <adec:decorative xmlns:adec="http://schemas.microsoft.com/office/drawing/2017/decorative" xmlns=""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9" name="Полилиния: Фигура 148">
              <a:extLst>
                <a:ext uri="{FF2B5EF4-FFF2-40B4-BE49-F238E27FC236}">
                  <a16:creationId xmlns:a16="http://schemas.microsoft.com/office/drawing/2014/main" id="{BE269AE3-65CE-4B86-B8B1-413783695039}"/>
                </a:ext>
                <a:ext uri="{C183D7F6-B498-43B3-948B-1728B52AA6E4}">
                  <adec:decorative xmlns:adec="http://schemas.microsoft.com/office/drawing/2017/decorative" xmlns=""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8" name="Полилиния: Фигура 147">
              <a:extLst>
                <a:ext uri="{FF2B5EF4-FFF2-40B4-BE49-F238E27FC236}">
                  <a16:creationId xmlns:a16="http://schemas.microsoft.com/office/drawing/2014/main" id="{C35E0649-74BB-4271-BE7D-1F2ED094753E}"/>
                </a:ext>
                <a:ext uri="{C183D7F6-B498-43B3-948B-1728B52AA6E4}">
                  <adec:decorative xmlns:adec="http://schemas.microsoft.com/office/drawing/2017/decorative" xmlns=""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7" name="Полилиния: Фигура 146">
              <a:extLst>
                <a:ext uri="{FF2B5EF4-FFF2-40B4-BE49-F238E27FC236}">
                  <a16:creationId xmlns:a16="http://schemas.microsoft.com/office/drawing/2014/main" id="{6C2D71F3-0A7A-4745-A34F-CE00E95F927C}"/>
                </a:ext>
                <a:ext uri="{C183D7F6-B498-43B3-948B-1728B52AA6E4}">
                  <adec:decorative xmlns:adec="http://schemas.microsoft.com/office/drawing/2017/decorative" xmlns=""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6" name="Полилиния: Фигура 145">
              <a:extLst>
                <a:ext uri="{FF2B5EF4-FFF2-40B4-BE49-F238E27FC236}">
                  <a16:creationId xmlns:a16="http://schemas.microsoft.com/office/drawing/2014/main" id="{51BF2AB6-6873-4ED8-98DB-4A9398AF7324}"/>
                </a:ext>
                <a:ext uri="{C183D7F6-B498-43B3-948B-1728B52AA6E4}">
                  <adec:decorative xmlns:adec="http://schemas.microsoft.com/office/drawing/2017/decorative" xmlns=""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5" name="Полилиния: Фигура 144">
              <a:extLst>
                <a:ext uri="{FF2B5EF4-FFF2-40B4-BE49-F238E27FC236}">
                  <a16:creationId xmlns:a16="http://schemas.microsoft.com/office/drawing/2014/main" id="{38BEE1DC-3180-496F-B9F2-0541143A9C65}"/>
                </a:ext>
                <a:ext uri="{C183D7F6-B498-43B3-948B-1728B52AA6E4}">
                  <adec:decorative xmlns:adec="http://schemas.microsoft.com/office/drawing/2017/decorative" xmlns=""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4" name="Полилиния: Фигура 143">
              <a:extLst>
                <a:ext uri="{FF2B5EF4-FFF2-40B4-BE49-F238E27FC236}">
                  <a16:creationId xmlns:a16="http://schemas.microsoft.com/office/drawing/2014/main" id="{D39D863D-C379-4E72-B276-53F62D7E2B98}"/>
                </a:ext>
                <a:ext uri="{C183D7F6-B498-43B3-948B-1728B52AA6E4}">
                  <adec:decorative xmlns:adec="http://schemas.microsoft.com/office/drawing/2017/decorative" xmlns=""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3" name="Полилиния: Фигура 142">
              <a:extLst>
                <a:ext uri="{FF2B5EF4-FFF2-40B4-BE49-F238E27FC236}">
                  <a16:creationId xmlns:a16="http://schemas.microsoft.com/office/drawing/2014/main" id="{9079BA6D-6450-46A6-9874-663ABFE497CE}"/>
                </a:ext>
                <a:ext uri="{C183D7F6-B498-43B3-948B-1728B52AA6E4}">
                  <adec:decorative xmlns:adec="http://schemas.microsoft.com/office/drawing/2017/decorative" xmlns=""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2" name="Полилиния: Фигура 141">
              <a:extLst>
                <a:ext uri="{FF2B5EF4-FFF2-40B4-BE49-F238E27FC236}">
                  <a16:creationId xmlns:a16="http://schemas.microsoft.com/office/drawing/2014/main" id="{A4CFFBA8-B565-42FA-9C0D-4FC6525B06C1}"/>
                </a:ext>
                <a:ext uri="{C183D7F6-B498-43B3-948B-1728B52AA6E4}">
                  <adec:decorative xmlns:adec="http://schemas.microsoft.com/office/drawing/2017/decorative" xmlns=""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1" name="Полилиния: Фигура 140">
              <a:extLst>
                <a:ext uri="{FF2B5EF4-FFF2-40B4-BE49-F238E27FC236}">
                  <a16:creationId xmlns:a16="http://schemas.microsoft.com/office/drawing/2014/main" id="{98016DB4-3354-4E78-B07E-1D722297B864}"/>
                </a:ext>
                <a:ext uri="{C183D7F6-B498-43B3-948B-1728B52AA6E4}">
                  <adec:decorative xmlns:adec="http://schemas.microsoft.com/office/drawing/2017/decorative" xmlns=""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40" name="Полилиния: Фигура 139">
              <a:extLst>
                <a:ext uri="{FF2B5EF4-FFF2-40B4-BE49-F238E27FC236}">
                  <a16:creationId xmlns:a16="http://schemas.microsoft.com/office/drawing/2014/main" id="{0CB1EA35-0D05-4F13-871D-0CAB5CECD44A}"/>
                </a:ext>
                <a:ext uri="{C183D7F6-B498-43B3-948B-1728B52AA6E4}">
                  <adec:decorative xmlns:adec="http://schemas.microsoft.com/office/drawing/2017/decorative" xmlns=""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9" name="Полилиния: Фигура 138">
              <a:extLst>
                <a:ext uri="{FF2B5EF4-FFF2-40B4-BE49-F238E27FC236}">
                  <a16:creationId xmlns:a16="http://schemas.microsoft.com/office/drawing/2014/main" id="{17F84AF5-3C7F-4D42-92A9-CCA3CDB8EB55}"/>
                </a:ext>
                <a:ext uri="{C183D7F6-B498-43B3-948B-1728B52AA6E4}">
                  <adec:decorative xmlns:adec="http://schemas.microsoft.com/office/drawing/2017/decorative" xmlns=""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8" name="Полилиния: Фигура 137">
              <a:extLst>
                <a:ext uri="{FF2B5EF4-FFF2-40B4-BE49-F238E27FC236}">
                  <a16:creationId xmlns:a16="http://schemas.microsoft.com/office/drawing/2014/main" id="{FA8E90CE-90F4-42ED-AAAF-0F139BE4E3D5}"/>
                </a:ext>
                <a:ext uri="{C183D7F6-B498-43B3-948B-1728B52AA6E4}">
                  <adec:decorative xmlns:adec="http://schemas.microsoft.com/office/drawing/2017/decorative" xmlns=""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37" name="Полилиния: фигура 136">
              <a:extLst>
                <a:ext uri="{FF2B5EF4-FFF2-40B4-BE49-F238E27FC236}">
                  <a16:creationId xmlns:a16="http://schemas.microsoft.com/office/drawing/2014/main" id="{7C1C105E-FE0D-4A36-AE5B-BBA110F6EE53}"/>
                </a:ext>
                <a:ext uri="{C183D7F6-B498-43B3-948B-1728B52AA6E4}">
                  <adec:decorative xmlns:adec="http://schemas.microsoft.com/office/drawing/2017/decorative" xmlns=""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defPPr>
                <a:defRPr lang="ru-RU"/>
              </a:defPPr>
            </a:lstStyle>
            <a:p>
              <a:pPr rtl="0"/>
              <a:endParaRPr lang="ru-RU" dirty="0"/>
            </a:p>
          </p:txBody>
        </p:sp>
        <p:sp>
          <p:nvSpPr>
            <p:cNvPr id="163" name="Полилиния: Фигура 162">
              <a:extLst>
                <a:ext uri="{FF2B5EF4-FFF2-40B4-BE49-F238E27FC236}">
                  <a16:creationId xmlns:a16="http://schemas.microsoft.com/office/drawing/2014/main" id="{FEE07693-1822-40D4-88A4-0F663C787D7E}"/>
                </a:ext>
                <a:ext uri="{C183D7F6-B498-43B3-948B-1728B52AA6E4}">
                  <adec:decorative xmlns:adec="http://schemas.microsoft.com/office/drawing/2017/decorative" xmlns=""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4" name="Полилиния: фигура 183">
              <a:extLst>
                <a:ext uri="{FF2B5EF4-FFF2-40B4-BE49-F238E27FC236}">
                  <a16:creationId xmlns:a16="http://schemas.microsoft.com/office/drawing/2014/main" id="{AD282910-ECE9-4B26-9656-AD1D41D44AC8}"/>
                </a:ext>
                <a:ext uri="{C183D7F6-B498-43B3-948B-1728B52AA6E4}">
                  <adec:decorative xmlns:adec="http://schemas.microsoft.com/office/drawing/2017/decorative" xmlns=""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3" name="Полилиния: Фигура 182">
              <a:extLst>
                <a:ext uri="{FF2B5EF4-FFF2-40B4-BE49-F238E27FC236}">
                  <a16:creationId xmlns:a16="http://schemas.microsoft.com/office/drawing/2014/main" id="{7C7A453C-4565-4652-9781-F1488009734C}"/>
                </a:ext>
                <a:ext uri="{C183D7F6-B498-43B3-948B-1728B52AA6E4}">
                  <adec:decorative xmlns:adec="http://schemas.microsoft.com/office/drawing/2017/decorative" xmlns=""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2" name="Полилиния: Фигура 181">
              <a:extLst>
                <a:ext uri="{FF2B5EF4-FFF2-40B4-BE49-F238E27FC236}">
                  <a16:creationId xmlns:a16="http://schemas.microsoft.com/office/drawing/2014/main" id="{DE479407-B0BB-45F1-A93D-05ED5B41F316}"/>
                </a:ext>
                <a:ext uri="{C183D7F6-B498-43B3-948B-1728B52AA6E4}">
                  <adec:decorative xmlns:adec="http://schemas.microsoft.com/office/drawing/2017/decorative" xmlns=""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1" name="Полилиния: Фигура 180">
              <a:extLst>
                <a:ext uri="{FF2B5EF4-FFF2-40B4-BE49-F238E27FC236}">
                  <a16:creationId xmlns:a16="http://schemas.microsoft.com/office/drawing/2014/main" id="{0271515D-B4B7-4502-B24F-DC5480444ED0}"/>
                </a:ext>
                <a:ext uri="{C183D7F6-B498-43B3-948B-1728B52AA6E4}">
                  <adec:decorative xmlns:adec="http://schemas.microsoft.com/office/drawing/2017/decorative" xmlns=""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80" name="Полилиния: Фигура 179">
              <a:extLst>
                <a:ext uri="{FF2B5EF4-FFF2-40B4-BE49-F238E27FC236}">
                  <a16:creationId xmlns:a16="http://schemas.microsoft.com/office/drawing/2014/main" id="{DB364732-EC14-4416-964A-13F3D77CDBBD}"/>
                </a:ext>
                <a:ext uri="{C183D7F6-B498-43B3-948B-1728B52AA6E4}">
                  <adec:decorative xmlns:adec="http://schemas.microsoft.com/office/drawing/2017/decorative" xmlns=""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9" name="Полилиния: Фигура 178">
              <a:extLst>
                <a:ext uri="{FF2B5EF4-FFF2-40B4-BE49-F238E27FC236}">
                  <a16:creationId xmlns:a16="http://schemas.microsoft.com/office/drawing/2014/main" id="{619347B5-2692-4514-B67B-159C25FA4940}"/>
                </a:ext>
                <a:ext uri="{C183D7F6-B498-43B3-948B-1728B52AA6E4}">
                  <adec:decorative xmlns:adec="http://schemas.microsoft.com/office/drawing/2017/decorative" xmlns=""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8" name="Полилиния: Фигура 177">
              <a:extLst>
                <a:ext uri="{FF2B5EF4-FFF2-40B4-BE49-F238E27FC236}">
                  <a16:creationId xmlns:a16="http://schemas.microsoft.com/office/drawing/2014/main" id="{E1746638-BCA2-4B8F-A315-9514E1973CDD}"/>
                </a:ext>
                <a:ext uri="{C183D7F6-B498-43B3-948B-1728B52AA6E4}">
                  <adec:decorative xmlns:adec="http://schemas.microsoft.com/office/drawing/2017/decorative" xmlns=""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7" name="Полилиния: Фигура 176">
              <a:extLst>
                <a:ext uri="{FF2B5EF4-FFF2-40B4-BE49-F238E27FC236}">
                  <a16:creationId xmlns:a16="http://schemas.microsoft.com/office/drawing/2014/main" id="{47F56D6B-560F-4123-9E05-11ACF383DF87}"/>
                </a:ext>
                <a:ext uri="{C183D7F6-B498-43B3-948B-1728B52AA6E4}">
                  <adec:decorative xmlns:adec="http://schemas.microsoft.com/office/drawing/2017/decorative" xmlns=""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6" name="Полилиния: Фигура 175">
              <a:extLst>
                <a:ext uri="{FF2B5EF4-FFF2-40B4-BE49-F238E27FC236}">
                  <a16:creationId xmlns:a16="http://schemas.microsoft.com/office/drawing/2014/main" id="{2FD3A4D4-C05F-4057-8408-6FF0887E068F}"/>
                </a:ext>
                <a:ext uri="{C183D7F6-B498-43B3-948B-1728B52AA6E4}">
                  <adec:decorative xmlns:adec="http://schemas.microsoft.com/office/drawing/2017/decorative" xmlns=""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5" name="Полилиния: Фигура 174">
              <a:extLst>
                <a:ext uri="{FF2B5EF4-FFF2-40B4-BE49-F238E27FC236}">
                  <a16:creationId xmlns:a16="http://schemas.microsoft.com/office/drawing/2014/main" id="{32EAC669-BA43-4F58-9784-4CCDFE4D6F4E}"/>
                </a:ext>
                <a:ext uri="{C183D7F6-B498-43B3-948B-1728B52AA6E4}">
                  <adec:decorative xmlns:adec="http://schemas.microsoft.com/office/drawing/2017/decorative" xmlns=""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4" name="Полилиния: Фигура 173">
              <a:extLst>
                <a:ext uri="{FF2B5EF4-FFF2-40B4-BE49-F238E27FC236}">
                  <a16:creationId xmlns:a16="http://schemas.microsoft.com/office/drawing/2014/main" id="{73CAE3B4-689F-4EC3-8CC9-EB6D360E3846}"/>
                </a:ext>
                <a:ext uri="{C183D7F6-B498-43B3-948B-1728B52AA6E4}">
                  <adec:decorative xmlns:adec="http://schemas.microsoft.com/office/drawing/2017/decorative" xmlns=""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3" name="Полилиния: Фигура 172">
              <a:extLst>
                <a:ext uri="{FF2B5EF4-FFF2-40B4-BE49-F238E27FC236}">
                  <a16:creationId xmlns:a16="http://schemas.microsoft.com/office/drawing/2014/main" id="{8665978C-1CDF-4EF9-9A5C-4C6C0B3BE0F0}"/>
                </a:ext>
                <a:ext uri="{C183D7F6-B498-43B3-948B-1728B52AA6E4}">
                  <adec:decorative xmlns:adec="http://schemas.microsoft.com/office/drawing/2017/decorative" xmlns=""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2" name="Полилиния: Фигура 171">
              <a:extLst>
                <a:ext uri="{FF2B5EF4-FFF2-40B4-BE49-F238E27FC236}">
                  <a16:creationId xmlns:a16="http://schemas.microsoft.com/office/drawing/2014/main" id="{97F81447-DAE2-4092-B156-2723E18064A7}"/>
                </a:ext>
                <a:ext uri="{C183D7F6-B498-43B3-948B-1728B52AA6E4}">
                  <adec:decorative xmlns:adec="http://schemas.microsoft.com/office/drawing/2017/decorative" xmlns=""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1" name="Полилиния: Фигура 170">
              <a:extLst>
                <a:ext uri="{FF2B5EF4-FFF2-40B4-BE49-F238E27FC236}">
                  <a16:creationId xmlns:a16="http://schemas.microsoft.com/office/drawing/2014/main" id="{AB0C8140-456A-4593-9DC3-5A53E63B0CDF}"/>
                </a:ext>
                <a:ext uri="{C183D7F6-B498-43B3-948B-1728B52AA6E4}">
                  <adec:decorative xmlns:adec="http://schemas.microsoft.com/office/drawing/2017/decorative" xmlns=""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70" name="Полилиния: Фигура 169">
              <a:extLst>
                <a:ext uri="{FF2B5EF4-FFF2-40B4-BE49-F238E27FC236}">
                  <a16:creationId xmlns:a16="http://schemas.microsoft.com/office/drawing/2014/main" id="{E1411ED6-803D-4C5A-8E92-8EAC28ACA255}"/>
                </a:ext>
                <a:ext uri="{C183D7F6-B498-43B3-948B-1728B52AA6E4}">
                  <adec:decorative xmlns:adec="http://schemas.microsoft.com/office/drawing/2017/decorative" xmlns=""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9" name="Полилиния: Фигура 168">
              <a:extLst>
                <a:ext uri="{FF2B5EF4-FFF2-40B4-BE49-F238E27FC236}">
                  <a16:creationId xmlns:a16="http://schemas.microsoft.com/office/drawing/2014/main" id="{D3F198DF-8521-45A1-8BAE-4FC70FC420A8}"/>
                </a:ext>
                <a:ext uri="{C183D7F6-B498-43B3-948B-1728B52AA6E4}">
                  <adec:decorative xmlns:adec="http://schemas.microsoft.com/office/drawing/2017/decorative" xmlns=""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8" name="Полилиния: Фигура 167">
              <a:extLst>
                <a:ext uri="{FF2B5EF4-FFF2-40B4-BE49-F238E27FC236}">
                  <a16:creationId xmlns:a16="http://schemas.microsoft.com/office/drawing/2014/main" id="{AAA80212-BA6E-448F-BA91-287462E1D34C}"/>
                </a:ext>
                <a:ext uri="{C183D7F6-B498-43B3-948B-1728B52AA6E4}">
                  <adec:decorative xmlns:adec="http://schemas.microsoft.com/office/drawing/2017/decorative" xmlns=""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67" name="Полилиния: фигура 166">
              <a:extLst>
                <a:ext uri="{FF2B5EF4-FFF2-40B4-BE49-F238E27FC236}">
                  <a16:creationId xmlns:a16="http://schemas.microsoft.com/office/drawing/2014/main" id="{5B8EBCCB-B7E3-4837-AA61-44D0A400EC96}"/>
                </a:ext>
                <a:ext uri="{C183D7F6-B498-43B3-948B-1728B52AA6E4}">
                  <adec:decorative xmlns:adec="http://schemas.microsoft.com/office/drawing/2017/decorative" xmlns=""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96" name="Текст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5" name="Текст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98" name="Текст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7" name="Текст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0" name="Текст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99" name="Текст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3" name="Текст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2" name="Текст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105" name="Текст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rtlCol="0">
            <a:noAutofit/>
          </a:bodyPr>
          <a:lstStyle>
            <a:lvl1pPr marL="0" indent="0">
              <a:lnSpc>
                <a:spcPts val="2400"/>
              </a:lnSpc>
              <a:spcBef>
                <a:spcPts val="0"/>
              </a:spcBef>
              <a:buNone/>
              <a:defRPr lang="ru-RU" sz="2000" b="1" cap="all" baseline="0">
                <a:solidFill>
                  <a:schemeClr val="accent3"/>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ДОБАВИТЬ ПОДЗАГОЛОВОК</a:t>
            </a:r>
          </a:p>
        </p:txBody>
      </p:sp>
      <p:sp>
        <p:nvSpPr>
          <p:cNvPr id="104" name="Текст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rtlCol="0">
            <a:normAutofit/>
          </a:bodyPr>
          <a:lstStyle>
            <a:lvl1pPr marL="0" indent="0">
              <a:lnSpc>
                <a:spcPts val="1800"/>
              </a:lnSpc>
              <a:spcBef>
                <a:spcPts val="0"/>
              </a:spcBef>
              <a:buNone/>
              <a:defRPr lang="ru-RU" sz="1400">
                <a:solidFill>
                  <a:schemeClr val="tx1"/>
                </a:solidFill>
              </a:defRPr>
            </a:lvl1pPr>
            <a:lvl2pPr marL="457200" indent="0">
              <a:buNone/>
              <a:defRPr lang="ru-RU" sz="1800"/>
            </a:lvl2pPr>
            <a:lvl3pPr marL="914400" indent="0">
              <a:buNone/>
              <a:defRPr lang="ru-RU" sz="1800"/>
            </a:lvl3pPr>
            <a:lvl4pPr marL="1371600" indent="0">
              <a:buNone/>
              <a:defRPr lang="ru-RU" sz="1800"/>
            </a:lvl4pPr>
            <a:lvl5pPr marL="1828800" indent="0">
              <a:buNone/>
              <a:defRPr lang="ru-RU" sz="1800"/>
            </a:lvl5pPr>
          </a:lstStyle>
          <a:p>
            <a:pPr lvl="0" rtl="0"/>
            <a:r>
              <a:rPr lang="ru-RU"/>
              <a:t>Щелкните, чтобы изменить стили текста образца слайда</a:t>
            </a:r>
          </a:p>
        </p:txBody>
      </p:sp>
      <p:sp>
        <p:nvSpPr>
          <p:cNvPr id="209" name="Дата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210" name="Нижний колонтитул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211" name="Номер слайда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01140943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бзор рынка">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rtlCol="0" anchor="t" anchorCtr="0"/>
          <a:lstStyle>
            <a:lvl1pPr>
              <a:defRPr lang="ru-RU" cap="all" baseline="0">
                <a:solidFill>
                  <a:schemeClr val="accent1"/>
                </a:solidFill>
              </a:defRPr>
            </a:lvl1pPr>
          </a:lstStyle>
          <a:p>
            <a:pPr rtl="0"/>
            <a:r>
              <a:rPr lang="ru-RU"/>
              <a:t>ЗАГОЛОВОК СЛАЙДА</a:t>
            </a:r>
          </a:p>
        </p:txBody>
      </p:sp>
      <p:grpSp>
        <p:nvGrpSpPr>
          <p:cNvPr id="3" name="Группа 2">
            <a:extLst>
              <a:ext uri="{FF2B5EF4-FFF2-40B4-BE49-F238E27FC236}">
                <a16:creationId xmlns:a16="http://schemas.microsoft.com/office/drawing/2014/main" id="{11529D7C-E220-400B-93DB-76E3FF912E01}"/>
              </a:ext>
              <a:ext uri="{C183D7F6-B498-43B3-948B-1728B52AA6E4}">
                <adec:decorative xmlns:adec="http://schemas.microsoft.com/office/drawing/2017/decorative" xmlns="" val="1"/>
              </a:ext>
            </a:extLst>
          </p:cNvPr>
          <p:cNvGrpSpPr/>
          <p:nvPr userDrawn="1"/>
        </p:nvGrpSpPr>
        <p:grpSpPr>
          <a:xfrm>
            <a:off x="0" y="0"/>
            <a:ext cx="2160614" cy="6858000"/>
            <a:chOff x="0" y="0"/>
            <a:chExt cx="2160614" cy="6858000"/>
          </a:xfrm>
        </p:grpSpPr>
        <p:sp>
          <p:nvSpPr>
            <p:cNvPr id="7" name="Прямоугольник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2" name="Прямоугольник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6" name="Графический объект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0" y="13172"/>
              <a:ext cx="2029968" cy="2029968"/>
            </a:xfrm>
            <a:prstGeom prst="rect">
              <a:avLst/>
            </a:prstGeom>
          </p:spPr>
        </p:pic>
        <p:pic>
          <p:nvPicPr>
            <p:cNvPr id="38" name="Графический объект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828032"/>
              <a:ext cx="2029968" cy="2029968"/>
            </a:xfrm>
            <a:prstGeom prst="rect">
              <a:avLst/>
            </a:prstGeom>
          </p:spPr>
        </p:pic>
        <p:sp>
          <p:nvSpPr>
            <p:cNvPr id="39" name="Прямоугольник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nvGrpSpPr>
            <p:cNvPr id="40" name="Группа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Группа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Группа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Группа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Группа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Группа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Группа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Группа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Овал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60" name="Овал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8" name="Овал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6" name="Овал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4" name="Овал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2" name="Овал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50" name="Овал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4" name="Овал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5" name="Овал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6" name="Овал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7" name="Овал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sp>
              <p:nvSpPr>
                <p:cNvPr id="48" name="Овал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42" name="Овал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r>
                  <a:rPr lang="ru-RU"/>
                  <a:t> </a:t>
                </a:r>
              </a:p>
            </p:txBody>
          </p:sp>
        </p:grpSp>
        <p:sp>
          <p:nvSpPr>
            <p:cNvPr id="61" name="Прямоугольник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62" name="Полилиния: фигура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cxnSp>
          <p:nvCxnSpPr>
            <p:cNvPr id="63" name="Прямая соединительная линия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Овал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grpSp>
      <p:sp>
        <p:nvSpPr>
          <p:cNvPr id="67" name="Текст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rtlCol="0" anchor="ctr" anchorCtr="0">
            <a:noAutofit/>
          </a:bodyPr>
          <a:lstStyle>
            <a:lvl1pPr marL="0" indent="0" algn="l">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4" name="Текст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ru-RU" sz="1600"/>
            </a:lvl1pPr>
            <a:lvl2pPr>
              <a:defRPr lang="ru-RU" sz="1600"/>
            </a:lvl2pPr>
            <a:lvl3pPr>
              <a:defRPr lang="ru-RU" sz="1600"/>
            </a:lvl3pPr>
            <a:lvl4pPr>
              <a:defRPr lang="ru-RU" sz="1600"/>
            </a:lvl4pPr>
            <a:lvl5pPr>
              <a:defRPr lang="ru-RU" sz="1600"/>
            </a:lvl5pPr>
          </a:lstStyle>
          <a:p>
            <a:pPr lvl="0" rtl="0"/>
            <a:r>
              <a:rPr lang="ru-RU"/>
              <a:t>Щелкните, чтобы изменить стили текста образца слайда</a:t>
            </a:r>
          </a:p>
        </p:txBody>
      </p:sp>
      <p:sp>
        <p:nvSpPr>
          <p:cNvPr id="78" name="Текст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rtlCol="0" anchor="ctr" anchorCtr="0">
            <a:noAutofit/>
          </a:bodyPr>
          <a:lstStyle>
            <a:lvl1pPr marL="0" indent="0" algn="l">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79" name="Текст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ru-RU" sz="1600"/>
            </a:lvl1pPr>
            <a:lvl2pPr>
              <a:defRPr lang="ru-RU" sz="1600"/>
            </a:lvl2pPr>
            <a:lvl3pPr>
              <a:defRPr lang="ru-RU" sz="1600"/>
            </a:lvl3pPr>
            <a:lvl4pPr>
              <a:defRPr lang="ru-RU" sz="1600"/>
            </a:lvl4pPr>
            <a:lvl5pPr>
              <a:defRPr lang="ru-RU" sz="1600"/>
            </a:lvl5pPr>
          </a:lstStyle>
          <a:p>
            <a:pPr lvl="0" rtl="0"/>
            <a:r>
              <a:rPr lang="ru-RU"/>
              <a:t>Щелкните, чтобы изменить стили текста образца слайда</a:t>
            </a:r>
          </a:p>
        </p:txBody>
      </p:sp>
      <p:sp>
        <p:nvSpPr>
          <p:cNvPr id="68" name="Текст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rtlCol="0" anchor="ctr" anchorCtr="0">
            <a:noAutofit/>
          </a:bodyPr>
          <a:lstStyle>
            <a:lvl1pPr marL="0" indent="0" algn="l">
              <a:buNone/>
              <a:defRPr lang="ru-RU" sz="2000" b="1" cap="all" baseline="0">
                <a:solidFill>
                  <a:schemeClr val="accent3"/>
                </a:solidFill>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ДОБАВИТЬ ПОДЗАГОЛОВОК</a:t>
            </a:r>
          </a:p>
        </p:txBody>
      </p:sp>
      <p:sp>
        <p:nvSpPr>
          <p:cNvPr id="81" name="Текст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rtlCol="0">
            <a:noAutofit/>
          </a:bodyPr>
          <a:lstStyle>
            <a:lvl1pPr marL="285750" indent="-285750">
              <a:lnSpc>
                <a:spcPts val="2600"/>
              </a:lnSpc>
              <a:spcBef>
                <a:spcPts val="0"/>
              </a:spcBef>
              <a:buFont typeface="Arial" panose="020B0604020202020204" pitchFamily="34" charset="0"/>
              <a:buChar char="•"/>
              <a:defRPr lang="ru-RU" sz="1600"/>
            </a:lvl1pPr>
            <a:lvl2pPr>
              <a:defRPr lang="ru-RU" sz="1600"/>
            </a:lvl2pPr>
            <a:lvl3pPr>
              <a:defRPr lang="ru-RU" sz="1600"/>
            </a:lvl3pPr>
            <a:lvl4pPr>
              <a:defRPr lang="ru-RU" sz="1600"/>
            </a:lvl4pPr>
            <a:lvl5pPr>
              <a:defRPr lang="ru-RU" sz="1600"/>
            </a:lvl5pPr>
          </a:lstStyle>
          <a:p>
            <a:pPr lvl="0" rtl="0"/>
            <a:r>
              <a:rPr lang="ru-RU"/>
              <a:t>Щелкните, чтобы изменить стили текста образца слайда</a:t>
            </a:r>
          </a:p>
        </p:txBody>
      </p:sp>
      <p:sp>
        <p:nvSpPr>
          <p:cNvPr id="69" name="Дата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rtlCol="0"/>
          <a:lstStyle>
            <a:lvl1pPr>
              <a:defRPr lang="ru-RU">
                <a:solidFill>
                  <a:schemeClr val="tx1">
                    <a:lumMod val="75000"/>
                    <a:lumOff val="25000"/>
                  </a:schemeClr>
                </a:solidFill>
              </a:defRPr>
            </a:lvl1pPr>
          </a:lstStyle>
          <a:p>
            <a:pPr rtl="0"/>
            <a:r>
              <a:rPr lang="ru-RU" dirty="0"/>
              <a:t>20ГГ</a:t>
            </a:r>
          </a:p>
        </p:txBody>
      </p:sp>
      <p:sp>
        <p:nvSpPr>
          <p:cNvPr id="70" name="Нижний колонтитул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rtlCol="0"/>
          <a:lstStyle>
            <a:lvl1pPr>
              <a:defRPr lang="ru-RU">
                <a:solidFill>
                  <a:schemeClr val="tx1">
                    <a:lumMod val="75000"/>
                    <a:lumOff val="25000"/>
                  </a:schemeClr>
                </a:solidFill>
              </a:defRPr>
            </a:lvl1pPr>
          </a:lstStyle>
          <a:p>
            <a:pPr rtl="0"/>
            <a:r>
              <a:rPr lang="ru-RU"/>
              <a:t>Заголовок презентации</a:t>
            </a:r>
          </a:p>
        </p:txBody>
      </p:sp>
      <p:sp>
        <p:nvSpPr>
          <p:cNvPr id="71" name="Номер слайда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rtlCol="0"/>
          <a:lstStyle>
            <a:lvl1pPr>
              <a:defRPr lang="ru-RU">
                <a:solidFill>
                  <a:schemeClr val="tx1">
                    <a:lumMod val="75000"/>
                    <a:lumOff val="2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20.png"/><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19.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8.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17.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ru-RU" sz="1000">
                <a:solidFill>
                  <a:schemeClr val="tx1">
                    <a:tint val="75000"/>
                  </a:schemeClr>
                </a:solidFill>
              </a:defRPr>
            </a:lvl1pPr>
          </a:lstStyle>
          <a:p>
            <a:pPr rtl="0"/>
            <a:r>
              <a:rPr lang="ru-RU"/>
              <a:t>20ГГ</a:t>
            </a:r>
          </a:p>
        </p:txBody>
      </p:sp>
      <p:sp>
        <p:nvSpPr>
          <p:cNvPr id="5" name="Нижний колонтитул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ru-RU" sz="1000">
                <a:solidFill>
                  <a:schemeClr val="tx1">
                    <a:tint val="75000"/>
                  </a:schemeClr>
                </a:solidFill>
              </a:defRPr>
            </a:lvl1pPr>
          </a:lstStyle>
          <a:p>
            <a:pPr rtl="0"/>
            <a:r>
              <a:rPr lang="ru-RU"/>
              <a:t>Заголовок презентации</a:t>
            </a:r>
          </a:p>
        </p:txBody>
      </p:sp>
      <p:sp>
        <p:nvSpPr>
          <p:cNvPr id="6" name="Номер слайда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ru-RU" sz="1000">
                <a:solidFill>
                  <a:schemeClr val="tx1">
                    <a:tint val="7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lang="ru-RU" sz="4400" b="1" kern="1200">
          <a:solidFill>
            <a:schemeClr val="tx1"/>
          </a:solidFill>
          <a:latin typeface="+mj-c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1"/>
          </a:solidFill>
          <a:latin typeface="+mn-c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1"/>
          </a:solidFill>
          <a:latin typeface="+mn-c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1"/>
          </a:solidFill>
          <a:latin typeface="+mn-c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p:bodyStyle>
    <p:otherStyle>
      <a:defPPr>
        <a:defRPr lang="ru-RU"/>
      </a:defPPr>
      <a:lvl1pPr marL="0" algn="l" defTabSz="914400" rtl="0" eaLnBrk="1" latinLnBrk="0" hangingPunct="1">
        <a:defRPr lang="ru-RU" sz="1800" kern="1200">
          <a:solidFill>
            <a:schemeClr val="tx1"/>
          </a:solidFill>
          <a:latin typeface="+mn-cs"/>
          <a:ea typeface="+mn-ea"/>
          <a:cs typeface="+mn-cs"/>
        </a:defRPr>
      </a:lvl1pPr>
      <a:lvl2pPr marL="457200" algn="l" defTabSz="914400" rtl="0" eaLnBrk="1" latinLnBrk="0" hangingPunct="1">
        <a:defRPr lang="ru-RU" sz="1800" kern="1200">
          <a:solidFill>
            <a:schemeClr val="tx1"/>
          </a:solidFill>
          <a:latin typeface="+mn-cs"/>
          <a:ea typeface="+mn-ea"/>
          <a:cs typeface="+mn-cs"/>
        </a:defRPr>
      </a:lvl2pPr>
      <a:lvl3pPr marL="914400" algn="l" defTabSz="914400" rtl="0" eaLnBrk="1" latinLnBrk="0" hangingPunct="1">
        <a:defRPr lang="ru-RU" sz="1800" kern="1200">
          <a:solidFill>
            <a:schemeClr val="tx1"/>
          </a:solidFill>
          <a:latin typeface="+mn-cs"/>
          <a:ea typeface="+mn-ea"/>
          <a:cs typeface="+mn-cs"/>
        </a:defRPr>
      </a:lvl3pPr>
      <a:lvl4pPr marL="1371600" algn="l" defTabSz="914400" rtl="0" eaLnBrk="1" latinLnBrk="0" hangingPunct="1">
        <a:defRPr lang="ru-RU" sz="1800" kern="1200">
          <a:solidFill>
            <a:schemeClr val="tx1"/>
          </a:solidFill>
          <a:latin typeface="+mn-cs"/>
          <a:ea typeface="+mn-ea"/>
          <a:cs typeface="+mn-cs"/>
        </a:defRPr>
      </a:lvl4pPr>
      <a:lvl5pPr marL="1828800" algn="l" defTabSz="914400" rtl="0" eaLnBrk="1" latinLnBrk="0" hangingPunct="1">
        <a:defRPr lang="ru-RU" sz="1800" kern="1200">
          <a:solidFill>
            <a:schemeClr val="tx1"/>
          </a:solidFill>
          <a:latin typeface="+mn-cs"/>
          <a:ea typeface="+mn-ea"/>
          <a:cs typeface="+mn-cs"/>
        </a:defRPr>
      </a:lvl5pPr>
      <a:lvl6pPr marL="2286000" algn="l" defTabSz="914400" rtl="0" eaLnBrk="1" latinLnBrk="0" hangingPunct="1">
        <a:defRPr lang="ru-RU" sz="1800" kern="1200">
          <a:solidFill>
            <a:schemeClr val="tx1"/>
          </a:solidFill>
          <a:latin typeface="+mn-cs"/>
          <a:ea typeface="+mn-ea"/>
          <a:cs typeface="+mn-cs"/>
        </a:defRPr>
      </a:lvl6pPr>
      <a:lvl7pPr marL="2743200" algn="l" defTabSz="914400" rtl="0" eaLnBrk="1" latinLnBrk="0" hangingPunct="1">
        <a:defRPr lang="ru-RU" sz="1800" kern="1200">
          <a:solidFill>
            <a:schemeClr val="tx1"/>
          </a:solidFill>
          <a:latin typeface="+mn-cs"/>
          <a:ea typeface="+mn-ea"/>
          <a:cs typeface="+mn-cs"/>
        </a:defRPr>
      </a:lvl7pPr>
      <a:lvl8pPr marL="3200400" algn="l" defTabSz="914400" rtl="0" eaLnBrk="1" latinLnBrk="0" hangingPunct="1">
        <a:defRPr lang="ru-RU" sz="1800" kern="1200">
          <a:solidFill>
            <a:schemeClr val="tx1"/>
          </a:solidFill>
          <a:latin typeface="+mn-cs"/>
          <a:ea typeface="+mn-ea"/>
          <a:cs typeface="+mn-cs"/>
        </a:defRPr>
      </a:lvl8pPr>
      <a:lvl9pPr marL="3657600" algn="l" defTabSz="914400" rtl="0" eaLnBrk="1" latinLnBrk="0" hangingPunct="1">
        <a:defRPr lang="ru-RU" sz="1800" kern="1200">
          <a:solidFill>
            <a:schemeClr val="tx1"/>
          </a:solidFill>
          <a:latin typeface="+mn-cs"/>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ru-RU" smtClean="0"/>
              <a:t>20ГГ</a:t>
            </a:r>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RU" smtClean="0"/>
              <a:t>Заголовок презентации</a:t>
            </a: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998898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ru-RU" smtClean="0"/>
              <a:t>20ГГ</a:t>
            </a:r>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ru-RU" smtClean="0"/>
              <a:t>Заголовок презентации</a:t>
            </a:r>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96691970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47" r:id="rId18"/>
    <p:sldLayoutId id="2147483760" r:id="rId19"/>
    <p:sldLayoutId id="2147483761" r:id="rId20"/>
    <p:sldLayoutId id="2147483782" r:id="rId21"/>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r>
              <a:rPr lang="ru-RU" smtClean="0"/>
              <a:t>20ГГ</a:t>
            </a:r>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ru-RU" smtClean="0"/>
              <a:t>Заголовок презентации</a:t>
            </a: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6084636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ru-RU" smtClean="0"/>
              <a:t>20ГГ</a:t>
            </a:r>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RU" smtClean="0"/>
              <a:t>Заголовок презентации</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3056198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8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9.xml"/><Relationship Id="rId1" Type="http://schemas.openxmlformats.org/officeDocument/2006/relationships/themeOverride" Target="../theme/themeOverride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9.xml"/><Relationship Id="rId1" Type="http://schemas.openxmlformats.org/officeDocument/2006/relationships/themeOverride" Target="../theme/themeOverride3.xml"/><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0.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50.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50.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15.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86.107.45.73:7070/static/logo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432" y="115414"/>
            <a:ext cx="2593099" cy="2329206"/>
          </a:xfrm>
          <a:prstGeom prst="rect">
            <a:avLst/>
          </a:prstGeom>
          <a:noFill/>
          <a:ln>
            <a:noFill/>
          </a:ln>
        </p:spPr>
      </p:pic>
      <p:sp>
        <p:nvSpPr>
          <p:cNvPr id="6" name="Заголовок 5"/>
          <p:cNvSpPr>
            <a:spLocks noGrp="1"/>
          </p:cNvSpPr>
          <p:nvPr>
            <p:ph type="ctrTitle"/>
          </p:nvPr>
        </p:nvSpPr>
        <p:spPr>
          <a:xfrm>
            <a:off x="4428931" y="2678067"/>
            <a:ext cx="7763069" cy="2324756"/>
          </a:xfrm>
        </p:spPr>
        <p:txBody>
          <a:bodyPr>
            <a:noAutofit/>
          </a:bodyPr>
          <a:lstStyle/>
          <a:p>
            <a:pPr algn="ctr">
              <a:lnSpc>
                <a:spcPct val="100000"/>
              </a:lnSpc>
            </a:pPr>
            <a:r>
              <a:rPr lang="ru-RU" altLang="ru-RU" sz="3600" dirty="0">
                <a:solidFill>
                  <a:schemeClr val="bg1"/>
                </a:solidFill>
                <a:latin typeface="Times New Roman" panose="02020603050405020304" pitchFamily="18" charset="0"/>
                <a:cs typeface="Times New Roman" panose="02020603050405020304" pitchFamily="18" charset="0"/>
              </a:rPr>
              <a:t>ЕҢБЕК ҚАТЫНАСТАРЫН РЕТТЕУДЕГІ ӘЛЕУМЕТТІК ӘРІПТЕСТІК ТУРАЛЫ САЛАЛЫҚ КЕЛІСІМНІҢ РӨЛІ</a:t>
            </a:r>
            <a:endParaRPr lang="ru-R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42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stretch>
            <a:fillRect/>
          </a:stretch>
        </p:blipFill>
        <p:spPr>
          <a:xfrm>
            <a:off x="8595360" y="4880461"/>
            <a:ext cx="2635083" cy="1977539"/>
          </a:xfrm>
          <a:prstGeom prst="ellipse">
            <a:avLst/>
          </a:prstGeom>
        </p:spPr>
      </p:pic>
      <p:sp>
        <p:nvSpPr>
          <p:cNvPr id="4" name="Заголовок 3">
            <a:extLst>
              <a:ext uri="{FF2B5EF4-FFF2-40B4-BE49-F238E27FC236}">
                <a16:creationId xmlns:a16="http://schemas.microsoft.com/office/drawing/2014/main" id="{FAD2AE59-5630-4D5C-83A9-4CDEF4D7DCFB}"/>
              </a:ext>
            </a:extLst>
          </p:cNvPr>
          <p:cNvSpPr>
            <a:spLocks noGrp="1"/>
          </p:cNvSpPr>
          <p:nvPr>
            <p:ph type="title"/>
          </p:nvPr>
        </p:nvSpPr>
        <p:spPr>
          <a:xfrm>
            <a:off x="457200" y="0"/>
            <a:ext cx="10267950" cy="1362456"/>
          </a:xfrm>
        </p:spPr>
        <p:txBody>
          <a:bodyPr rtlCol="0">
            <a:noAutofit/>
          </a:bodyPr>
          <a:lstStyle>
            <a:defPPr>
              <a:defRPr lang="ru-RU"/>
            </a:defPPr>
          </a:lstStyle>
          <a:p>
            <a:pPr algn="ctr"/>
            <a:r>
              <a:rPr lang="ru-RU" sz="2800" b="1" dirty="0" err="1">
                <a:solidFill>
                  <a:srgbClr val="002060"/>
                </a:solidFill>
                <a:latin typeface="Times New Roman" panose="02020603050405020304" pitchFamily="18" charset="0"/>
                <a:cs typeface="Times New Roman" panose="02020603050405020304" pitchFamily="18" charset="0"/>
              </a:rPr>
              <a:t>Ұжымдық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шарт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кел</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a:solidFill>
                  <a:srgbClr val="002060"/>
                </a:solidFill>
                <a:latin typeface="Times New Roman" panose="02020603050405020304" pitchFamily="18" charset="0"/>
                <a:cs typeface="Times New Roman" panose="02020603050405020304" pitchFamily="18" charset="0"/>
              </a:rPr>
              <a:t>с</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a:solidFill>
                  <a:srgbClr val="002060"/>
                </a:solidFill>
                <a:latin typeface="Times New Roman" panose="02020603050405020304" pitchFamily="18" charset="0"/>
                <a:cs typeface="Times New Roman" panose="02020603050405020304" pitchFamily="18" charset="0"/>
              </a:rPr>
              <a:t>м </a:t>
            </a:r>
            <a:r>
              <a:rPr lang="ru-RU" sz="2800" b="1" dirty="0" err="1">
                <a:solidFill>
                  <a:srgbClr val="002060"/>
                </a:solidFill>
                <a:latin typeface="Times New Roman" panose="02020603050405020304" pitchFamily="18" charset="0"/>
                <a:cs typeface="Times New Roman" panose="02020603050405020304" pitchFamily="18" charset="0"/>
              </a:rPr>
              <a:t>жасасу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жөн</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err="1">
                <a:solidFill>
                  <a:srgbClr val="002060"/>
                </a:solidFill>
                <a:latin typeface="Times New Roman" panose="02020603050405020304" pitchFamily="18" charset="0"/>
                <a:cs typeface="Times New Roman" panose="02020603050405020304" pitchFamily="18" charset="0"/>
              </a:rPr>
              <a:t>нде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заңнама</a:t>
            </a:r>
            <a:r>
              <a:rPr lang="ru-RU" sz="2800" b="1" dirty="0">
                <a:solidFill>
                  <a:srgbClr val="002060"/>
                </a:solidFill>
                <a:latin typeface="Times New Roman" panose="02020603050405020304" pitchFamily="18" charset="0"/>
                <a:cs typeface="Times New Roman" panose="02020603050405020304" pitchFamily="18" charset="0"/>
              </a:rPr>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 ТАЛАПТАРЫН БҰЗУ</a:t>
            </a:r>
          </a:p>
        </p:txBody>
      </p:sp>
      <p:sp>
        <p:nvSpPr>
          <p:cNvPr id="6" name="Объект 5">
            <a:extLst>
              <a:ext uri="{FF2B5EF4-FFF2-40B4-BE49-F238E27FC236}">
                <a16:creationId xmlns:a16="http://schemas.microsoft.com/office/drawing/2014/main" id="{5A6B31B0-7B84-475D-961F-09C0191F91A2}"/>
              </a:ext>
            </a:extLst>
          </p:cNvPr>
          <p:cNvSpPr>
            <a:spLocks noGrp="1"/>
          </p:cNvSpPr>
          <p:nvPr>
            <p:ph sz="half" idx="2"/>
          </p:nvPr>
        </p:nvSpPr>
        <p:spPr>
          <a:xfrm>
            <a:off x="268605" y="1878331"/>
            <a:ext cx="4821555" cy="1154430"/>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ru-RU" sz="2000" b="1" dirty="0" smtClean="0">
                <a:solidFill>
                  <a:srgbClr val="FF0000"/>
                </a:solidFill>
                <a:latin typeface="Times New Roman" panose="02020603050405020304" pitchFamily="18" charset="0"/>
                <a:cs typeface="Times New Roman" panose="02020603050405020304" pitchFamily="18" charset="0"/>
              </a:rPr>
              <a:t>3</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Ұжымдық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шарт</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с</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м </a:t>
            </a:r>
            <a:r>
              <a:rPr lang="ru-RU" sz="2000" b="1" dirty="0" err="1">
                <a:solidFill>
                  <a:srgbClr val="002060"/>
                </a:solidFill>
                <a:latin typeface="Times New Roman" panose="02020603050405020304" pitchFamily="18" charset="0"/>
                <a:cs typeface="Times New Roman" panose="02020603050405020304" pitchFamily="18" charset="0"/>
              </a:rPr>
              <a:t>бойынша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міндеттемені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орындамау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немесе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бұзу</a:t>
            </a:r>
            <a:r>
              <a:rPr lang="ru-RU" sz="2000" b="1" dirty="0">
                <a:solidFill>
                  <a:srgbClr val="002060"/>
                </a:solidFill>
                <a:latin typeface="Times New Roman" panose="02020603050405020304" pitchFamily="18" charset="0"/>
                <a:cs typeface="Times New Roman" panose="02020603050405020304" pitchFamily="18" charset="0"/>
              </a:rPr>
              <a:t> –</a:t>
            </a:r>
          </a:p>
        </p:txBody>
      </p:sp>
      <p:sp>
        <p:nvSpPr>
          <p:cNvPr id="13" name="Объект 5">
            <a:extLst>
              <a:ext uri="{FF2B5EF4-FFF2-40B4-BE49-F238E27FC236}">
                <a16:creationId xmlns:a16="http://schemas.microsoft.com/office/drawing/2014/main" id="{5A6B31B0-7B84-475D-961F-09C0191F91A2}"/>
              </a:ext>
            </a:extLst>
          </p:cNvPr>
          <p:cNvSpPr>
            <a:spLocks noGrp="1"/>
          </p:cNvSpPr>
          <p:nvPr>
            <p:ph sz="quarter" idx="4"/>
          </p:nvPr>
        </p:nvSpPr>
        <p:spPr>
          <a:xfrm>
            <a:off x="5699760" y="1864996"/>
            <a:ext cx="5172456" cy="1807844"/>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ru-RU" sz="2000" b="1" dirty="0" smtClean="0">
                <a:solidFill>
                  <a:srgbClr val="FF0000"/>
                </a:solidFill>
                <a:latin typeface="Times New Roman" panose="02020603050405020304" pitchFamily="18" charset="0"/>
                <a:cs typeface="Times New Roman" panose="02020603050405020304" pitchFamily="18" charset="0"/>
              </a:rPr>
              <a:t>4. </a:t>
            </a:r>
            <a:r>
              <a:rPr lang="ru-RU" sz="2000" b="1" dirty="0" err="1">
                <a:solidFill>
                  <a:srgbClr val="002060"/>
                </a:solidFill>
                <a:latin typeface="Times New Roman" panose="02020603050405020304" pitchFamily="18" charset="0"/>
                <a:cs typeface="Times New Roman" panose="02020603050405020304" pitchFamily="18" charset="0"/>
              </a:rPr>
              <a:t>Ұжымдық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ссөздер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жүрг</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зуге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және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ұжымдық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шарттардың</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с</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мдерд</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ң </a:t>
            </a:r>
            <a:r>
              <a:rPr lang="ru-RU" sz="2000" b="1" dirty="0" err="1">
                <a:solidFill>
                  <a:srgbClr val="002060"/>
                </a:solidFill>
                <a:latin typeface="Times New Roman" panose="02020603050405020304" pitchFamily="18" charset="0"/>
                <a:cs typeface="Times New Roman" panose="02020603050405020304" pitchFamily="18" charset="0"/>
              </a:rPr>
              <a:t>орындалуын</a:t>
            </a:r>
            <a:r>
              <a:rPr lang="ru-RU" sz="2000" b="1" dirty="0">
                <a:solidFill>
                  <a:srgbClr val="002060"/>
                </a:solidFill>
                <a:latin typeface="Times New Roman" panose="02020603050405020304" pitchFamily="18" charset="0"/>
                <a:cs typeface="Times New Roman" panose="02020603050405020304" pitchFamily="18" charset="0"/>
              </a:rPr>
              <a:t> бақылауды жүзеге асыруға </a:t>
            </a:r>
            <a:r>
              <a:rPr lang="ru-RU" sz="2000" b="1" dirty="0" err="1">
                <a:solidFill>
                  <a:srgbClr val="002060"/>
                </a:solidFill>
                <a:latin typeface="Times New Roman" panose="02020603050405020304" pitchFamily="18" charset="0"/>
                <a:cs typeface="Times New Roman" panose="02020603050405020304" pitchFamily="18" charset="0"/>
              </a:rPr>
              <a:t>қажетт</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ақпаратты</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бермеу</a:t>
            </a:r>
            <a:r>
              <a:rPr lang="ru-RU" sz="2000" b="1" dirty="0">
                <a:solidFill>
                  <a:srgbClr val="002060"/>
                </a:solidFill>
                <a:latin typeface="Times New Roman" panose="02020603050405020304" pitchFamily="18" charset="0"/>
                <a:cs typeface="Times New Roman" panose="02020603050405020304" pitchFamily="18" charset="0"/>
              </a:rPr>
              <a:t> –</a:t>
            </a:r>
          </a:p>
        </p:txBody>
      </p:sp>
      <p:sp>
        <p:nvSpPr>
          <p:cNvPr id="24" name="Нижний колонтитул 23">
            <a:extLst>
              <a:ext uri="{FF2B5EF4-FFF2-40B4-BE49-F238E27FC236}">
                <a16:creationId xmlns:a16="http://schemas.microsoft.com/office/drawing/2014/main" id="{E8C12A0D-F4F0-42DA-9829-6FC870648BEB}"/>
              </a:ext>
            </a:extLst>
          </p:cNvPr>
          <p:cNvSpPr>
            <a:spLocks noGrp="1"/>
          </p:cNvSpPr>
          <p:nvPr>
            <p:ph type="ftr" sz="quarter" idx="11"/>
          </p:nvPr>
        </p:nvSpPr>
        <p:spPr>
          <a:xfrm>
            <a:off x="5090160" y="6415406"/>
            <a:ext cx="5882639" cy="508000"/>
          </a:xfrm>
        </p:spPr>
        <p:txBody>
          <a:bodyPr rtlCol="0"/>
          <a:lstStyle>
            <a:defPPr>
              <a:defRPr lang="ru-RU"/>
            </a:defPPr>
          </a:lstStyle>
          <a:p>
            <a:r>
              <a:rPr lang="ru-RU" sz="1600" b="1" i="1" dirty="0">
                <a:solidFill>
                  <a:srgbClr val="FF0000"/>
                </a:solidFill>
              </a:rPr>
              <a:t>«</a:t>
            </a:r>
            <a:r>
              <a:rPr lang="ru-RU" sz="1600" b="1" i="1" dirty="0" err="1">
                <a:solidFill>
                  <a:srgbClr val="FF0000"/>
                </a:solidFill>
              </a:rPr>
              <a:t>Әкімшілік</a:t>
            </a:r>
            <a:r>
              <a:rPr lang="ru-RU" sz="1600" b="1" i="1" dirty="0">
                <a:solidFill>
                  <a:srgbClr val="FF0000"/>
                </a:solidFill>
              </a:rPr>
              <a:t> </a:t>
            </a:r>
            <a:r>
              <a:rPr lang="ru-RU" sz="1600" b="1" i="1" dirty="0" err="1">
                <a:solidFill>
                  <a:srgbClr val="FF0000"/>
                </a:solidFill>
              </a:rPr>
              <a:t>құқық</a:t>
            </a:r>
            <a:r>
              <a:rPr lang="ru-RU" sz="1600" b="1" i="1" dirty="0">
                <a:solidFill>
                  <a:srgbClr val="FF0000"/>
                </a:solidFill>
              </a:rPr>
              <a:t> </a:t>
            </a:r>
            <a:r>
              <a:rPr lang="ru-RU" sz="1600" b="1" i="1" dirty="0" err="1">
                <a:solidFill>
                  <a:srgbClr val="FF0000"/>
                </a:solidFill>
              </a:rPr>
              <a:t>бұзушылық</a:t>
            </a:r>
            <a:r>
              <a:rPr lang="ru-RU" sz="1600" b="1" i="1" dirty="0">
                <a:solidFill>
                  <a:srgbClr val="FF0000"/>
                </a:solidFill>
              </a:rPr>
              <a:t> туралы» ҚРК 97 б.</a:t>
            </a:r>
          </a:p>
        </p:txBody>
      </p:sp>
      <p:sp>
        <p:nvSpPr>
          <p:cNvPr id="25" name="Номер слайда 24">
            <a:extLst>
              <a:ext uri="{FF2B5EF4-FFF2-40B4-BE49-F238E27FC236}">
                <a16:creationId xmlns:a16="http://schemas.microsoft.com/office/drawing/2014/main" id="{192F5D44-F3E7-4917-B2F7-31AFADC9C7FF}"/>
              </a:ext>
            </a:extLst>
          </p:cNvPr>
          <p:cNvSpPr>
            <a:spLocks noGrp="1"/>
          </p:cNvSpPr>
          <p:nvPr>
            <p:ph type="sldNum" sz="quarter" idx="12"/>
          </p:nvPr>
        </p:nvSpPr>
        <p:spPr/>
        <p:txBody>
          <a:bodyPr rtlCol="0"/>
          <a:lstStyle>
            <a:defPPr>
              <a:defRPr lang="ru-RU"/>
            </a:defPPr>
          </a:lstStyle>
          <a:p>
            <a:pPr rtl="0"/>
            <a:fld id="{B5CEABB6-07DC-46E8-9B57-56EC44A396E5}" type="slidenum">
              <a:rPr lang="ru-RU" smtClean="0"/>
              <a:pPr rtl="0"/>
              <a:t>10</a:t>
            </a:fld>
            <a:endParaRPr lang="ru-RU" dirty="0"/>
          </a:p>
        </p:txBody>
      </p:sp>
      <p:sp>
        <p:nvSpPr>
          <p:cNvPr id="2" name="Прямоугольник 1"/>
          <p:cNvSpPr/>
          <p:nvPr/>
        </p:nvSpPr>
        <p:spPr>
          <a:xfrm>
            <a:off x="12192000" y="-1985297"/>
            <a:ext cx="6096000" cy="369332"/>
          </a:xfrm>
          <a:prstGeom prst="rect">
            <a:avLst/>
          </a:prstGeom>
        </p:spPr>
        <p:txBody>
          <a:bodyPr>
            <a:spAutoFit/>
          </a:bodyPr>
          <a:lstStyle/>
          <a:p>
            <a:pPr fontAlgn="base"/>
            <a:r>
              <a:rPr lang="ru-RU" dirty="0">
                <a:solidFill>
                  <a:srgbClr val="000000"/>
                </a:solidFill>
                <a:latin typeface="Courier New" panose="02070309020205020404" pitchFamily="49" charset="0"/>
              </a:rPr>
              <a:t>                 </a:t>
            </a:r>
            <a:endParaRPr lang="ru-RU" b="0" dirty="0">
              <a:solidFill>
                <a:srgbClr val="000000"/>
              </a:solidFill>
              <a:effectLst/>
              <a:latin typeface="Courier New" panose="02070309020205020404" pitchFamily="49" charset="0"/>
            </a:endParaRPr>
          </a:p>
        </p:txBody>
      </p:sp>
      <p:sp>
        <p:nvSpPr>
          <p:cNvPr id="3" name="Овальная выноска 2"/>
          <p:cNvSpPr/>
          <p:nvPr/>
        </p:nvSpPr>
        <p:spPr>
          <a:xfrm>
            <a:off x="0" y="3078480"/>
            <a:ext cx="4846320" cy="1905000"/>
          </a:xfrm>
          <a:prstGeom prst="wedgeEllipseCallou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ұжымдық</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шарт</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кел</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бойынша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м</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ндеттемелерд</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ң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орындалмауына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к</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нәл</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тұлғаларға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400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төрт</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жүз</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АЕК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мөлшер</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нде</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айыппұл</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салуға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әкеп</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соғады</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11" name="Овальная выноска 10"/>
          <p:cNvSpPr/>
          <p:nvPr/>
        </p:nvSpPr>
        <p:spPr>
          <a:xfrm>
            <a:off x="5897880" y="3383281"/>
            <a:ext cx="4053840" cy="1767840"/>
          </a:xfrm>
          <a:prstGeom prst="wedgeEllipseCallou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ақпараттың</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бер</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лмеу</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 к</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нәл</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тұлғаларға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80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сексен</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АЕК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мөлшер</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нде</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айыппұл</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салуға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әкеп</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соғады</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0360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AEE93-8585-46D4-A7EC-F184E317CB2E}"/>
              </a:ext>
            </a:extLst>
          </p:cNvPr>
          <p:cNvSpPr>
            <a:spLocks noGrp="1"/>
          </p:cNvSpPr>
          <p:nvPr>
            <p:ph type="ctrTitle"/>
          </p:nvPr>
        </p:nvSpPr>
        <p:spPr>
          <a:xfrm>
            <a:off x="3518262" y="431075"/>
            <a:ext cx="8534400" cy="4212771"/>
          </a:xfrm>
        </p:spPr>
        <p:txBody>
          <a:bodyPr rtlCol="0">
            <a:normAutofit/>
          </a:bodyPr>
          <a:lstStyle>
            <a:defPPr>
              <a:defRPr lang="ru-RU"/>
            </a:defPPr>
          </a:lstStyle>
          <a:p>
            <a:pPr algn="ctr"/>
            <a:r>
              <a:rPr lang="ru-RU" sz="6000" b="1" dirty="0" smtClean="0">
                <a:latin typeface="Times New Roman" panose="02020603050405020304" pitchFamily="18" charset="0"/>
                <a:cs typeface="Times New Roman" panose="02020603050405020304" pitchFamily="18" charset="0"/>
              </a:rPr>
              <a:t>ӘЛЕУМЕТТІК ӘРІПТЕСТІК </a:t>
            </a:r>
            <a:r>
              <a:rPr lang="ru-RU" sz="6000" b="1" dirty="0">
                <a:latin typeface="Times New Roman" panose="02020603050405020304" pitchFamily="18" charset="0"/>
                <a:cs typeface="Times New Roman" panose="02020603050405020304" pitchFamily="18" charset="0"/>
              </a:rPr>
              <a:t>ТУРАЛЫ САЛАЛЫҚ КЕЛІСІМ</a:t>
            </a:r>
          </a:p>
        </p:txBody>
      </p:sp>
    </p:spTree>
    <p:extLst>
      <p:ext uri="{BB962C8B-B14F-4D97-AF65-F5344CB8AC3E}">
        <p14:creationId xmlns:p14="http://schemas.microsoft.com/office/powerpoint/2010/main" val="243649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Рисунок 14" descr="https://thumbs.dreamstime.com/b/student-bale-books-7164589.jpg"/>
          <p:cNvPicPr/>
          <p:nvPr/>
        </p:nvPicPr>
        <p:blipFill rotWithShape="1">
          <a:blip r:embed="rId4">
            <a:extLst>
              <a:ext uri="{28A0092B-C50C-407E-A947-70E740481C1C}">
                <a14:useLocalDpi xmlns:a14="http://schemas.microsoft.com/office/drawing/2010/main" val="0"/>
              </a:ext>
            </a:extLst>
          </a:blip>
          <a:srcRect l="15920" t="5280" r="12140" b="5872"/>
          <a:stretch/>
        </p:blipFill>
        <p:spPr bwMode="auto">
          <a:xfrm>
            <a:off x="454660" y="2561273"/>
            <a:ext cx="2802890" cy="4296727"/>
          </a:xfrm>
          <a:prstGeom prst="rect">
            <a:avLst/>
          </a:prstGeom>
          <a:noFill/>
          <a:ln>
            <a:noFill/>
          </a:ln>
          <a:extLst>
            <a:ext uri="{53640926-AAD7-44D8-BBD7-CCE9431645EC}">
              <a14:shadowObscured xmlns:a14="http://schemas.microsoft.com/office/drawing/2010/main"/>
            </a:ext>
          </a:extLst>
        </p:spPr>
      </p:pic>
      <p:sp>
        <p:nvSpPr>
          <p:cNvPr id="2" name="Заголовок 1">
            <a:extLst>
              <a:ext uri="{FF2B5EF4-FFF2-40B4-BE49-F238E27FC236}">
                <a16:creationId xmlns:a16="http://schemas.microsoft.com/office/drawing/2014/main" id="{F858CBB6-3E1C-47C3-8FD3-76E467E37220}"/>
              </a:ext>
            </a:extLst>
          </p:cNvPr>
          <p:cNvSpPr>
            <a:spLocks noGrp="1"/>
          </p:cNvSpPr>
          <p:nvPr>
            <p:ph type="title"/>
          </p:nvPr>
        </p:nvSpPr>
        <p:spPr>
          <a:xfrm>
            <a:off x="438150" y="228600"/>
            <a:ext cx="7658100" cy="1359408"/>
          </a:xfrm>
        </p:spPr>
        <p:txBody>
          <a:bodyPr rtlCol="0">
            <a:normAutofit/>
          </a:bodyPr>
          <a:lstStyle>
            <a:defPPr>
              <a:defRPr lang="ru-RU"/>
            </a:defPPr>
          </a:lstStyle>
          <a:p>
            <a:pPr algn="ctr"/>
            <a:r>
              <a:rPr lang="ru-RU" b="1" dirty="0" err="1">
                <a:solidFill>
                  <a:srgbClr val="002060"/>
                </a:solidFill>
              </a:rPr>
              <a:t>Салалық</a:t>
            </a:r>
            <a:r>
              <a:rPr lang="ru-RU" b="1" dirty="0">
                <a:solidFill>
                  <a:srgbClr val="002060"/>
                </a:solidFill>
              </a:rPr>
              <a:t> </a:t>
            </a:r>
            <a:r>
              <a:rPr lang="ru-RU" b="1" dirty="0" err="1">
                <a:solidFill>
                  <a:srgbClr val="002060"/>
                </a:solidFill>
              </a:rPr>
              <a:t>келісім</a:t>
            </a:r>
            <a:r>
              <a:rPr lang="ru-RU" b="1" dirty="0">
                <a:solidFill>
                  <a:srgbClr val="002060"/>
                </a:solidFill>
              </a:rPr>
              <a:t> </a:t>
            </a:r>
            <a:r>
              <a:rPr lang="ru-RU" b="1" dirty="0" smtClean="0">
                <a:solidFill>
                  <a:srgbClr val="002060"/>
                </a:solidFill>
              </a:rPr>
              <a:t>КЕЛЕСІ </a:t>
            </a:r>
            <a:r>
              <a:rPr lang="ru-RU" b="1" dirty="0" err="1" smtClean="0">
                <a:solidFill>
                  <a:srgbClr val="002060"/>
                </a:solidFill>
              </a:rPr>
              <a:t>нормаларға</a:t>
            </a:r>
            <a:r>
              <a:rPr lang="ru-RU" b="1" dirty="0" smtClean="0">
                <a:solidFill>
                  <a:srgbClr val="002060"/>
                </a:solidFill>
              </a:rPr>
              <a:t> </a:t>
            </a:r>
            <a:r>
              <a:rPr lang="ru-RU" b="1" dirty="0" err="1">
                <a:solidFill>
                  <a:srgbClr val="002060"/>
                </a:solidFill>
              </a:rPr>
              <a:t>негізделген</a:t>
            </a:r>
            <a:endParaRPr lang="ru-RU" sz="3600" b="1" dirty="0">
              <a:solidFill>
                <a:srgbClr val="002060"/>
              </a:solidFill>
            </a:endParaRPr>
          </a:p>
        </p:txBody>
      </p:sp>
      <p:sp>
        <p:nvSpPr>
          <p:cNvPr id="27" name="Номер слайда 26">
            <a:extLst>
              <a:ext uri="{FF2B5EF4-FFF2-40B4-BE49-F238E27FC236}">
                <a16:creationId xmlns:a16="http://schemas.microsoft.com/office/drawing/2014/main" id="{2966A2AB-239B-430D-8FC5-15939706D066}"/>
              </a:ext>
            </a:extLst>
          </p:cNvPr>
          <p:cNvSpPr>
            <a:spLocks noGrp="1"/>
          </p:cNvSpPr>
          <p:nvPr>
            <p:ph type="sldNum" sz="quarter" idx="12"/>
          </p:nvPr>
        </p:nvSpPr>
        <p:spPr/>
        <p:txBody>
          <a:bodyPr rtlCol="0"/>
          <a:lstStyle>
            <a:defPPr>
              <a:defRPr lang="ru-RU"/>
            </a:defPPr>
          </a:lstStyle>
          <a:p>
            <a:pPr rtl="0"/>
            <a:fld id="{B5CEABB6-07DC-46E8-9B57-56EC44A396E5}" type="slidenum">
              <a:rPr lang="ru-RU" smtClean="0"/>
              <a:pPr rtl="0"/>
              <a:t>12</a:t>
            </a:fld>
            <a:endParaRPr lang="ru-RU" dirty="0"/>
          </a:p>
        </p:txBody>
      </p:sp>
      <p:sp>
        <p:nvSpPr>
          <p:cNvPr id="3" name="Прямоугольник с двумя усеченными противолежащими углами 2"/>
          <p:cNvSpPr/>
          <p:nvPr/>
        </p:nvSpPr>
        <p:spPr>
          <a:xfrm>
            <a:off x="2956560" y="1600200"/>
            <a:ext cx="9235440" cy="5257800"/>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buClr>
                <a:srgbClr val="002060"/>
              </a:buClr>
              <a:buFont typeface="Wingdings" panose="05000000000000000000" pitchFamily="2" charset="2"/>
              <a:buChar char="ü"/>
              <a:defRPr/>
            </a:pP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Республикасының</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Конституциясы</a:t>
            </a: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nSpc>
                <a:spcPct val="150000"/>
              </a:lnSpc>
              <a:buClr>
                <a:srgbClr val="002060"/>
              </a:buClr>
              <a:buFont typeface="Wingdings" panose="05000000000000000000" pitchFamily="2" charset="2"/>
              <a:buChar char="ü"/>
              <a:defRPr/>
            </a:pP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ҚР </a:t>
            </a:r>
            <a:r>
              <a:rPr lang="ru-RU" sz="2800" b="1" dirty="0" err="1"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Еңбек</a:t>
            </a: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кодексі</a:t>
            </a: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nSpc>
                <a:spcPct val="150000"/>
              </a:lnSpc>
              <a:buClr>
                <a:srgbClr val="002060"/>
              </a:buClr>
              <a:buFont typeface="Wingdings" panose="05000000000000000000" pitchFamily="2" charset="2"/>
              <a:buChar char="ü"/>
              <a:defRPr/>
            </a:pP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Қазақстан</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Республикасының</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Заңдары</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Білім</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туралы»;</a:t>
            </a: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Ғылым</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туралы»;</a:t>
            </a: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«Педагог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мәртебесі</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туралы»;</a:t>
            </a:r>
            <a:endPar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Кәс</a:t>
            </a:r>
            <a:r>
              <a:rPr lang="en-US"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пт</a:t>
            </a:r>
            <a:r>
              <a:rPr lang="en-US"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 одақтар </a:t>
            </a:r>
            <a:r>
              <a:rPr lang="ru-RU" sz="2800" b="1"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туралы»;</a:t>
            </a:r>
            <a:endPar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«Қоғамдық б</a:t>
            </a:r>
            <a:r>
              <a:rPr lang="en-US"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рлест</a:t>
            </a:r>
            <a:r>
              <a:rPr lang="en-US"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ктер</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туралы»;</a:t>
            </a:r>
          </a:p>
          <a:p>
            <a:pPr marL="392113" lvl="1">
              <a:buClr>
                <a:srgbClr val="002060"/>
              </a:buClr>
              <a:defRPr/>
            </a:pP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Коммерциялық</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емес</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ұйымдар</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туралы»;</a:t>
            </a:r>
          </a:p>
          <a:p>
            <a:pPr marL="433388" lvl="1" indent="-342900">
              <a:lnSpc>
                <a:spcPct val="150000"/>
              </a:lnSpc>
              <a:buClr>
                <a:srgbClr val="002060"/>
              </a:buClr>
              <a:buFont typeface="Wingdings" panose="05000000000000000000" pitchFamily="2" charset="2"/>
              <a:buChar char="ü"/>
              <a:defRPr/>
            </a:pP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Жарғы</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ҚР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басқа</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да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заңнамалық</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1" dirty="0" err="1">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актілері</a:t>
            </a:r>
            <a:r>
              <a:rPr lang="ru-RU" sz="2800" b="1"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6261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50" name="Picture 2" descr="https://cdn.culture.ru/images/ba740f4b-13d3-509e-96fe-b39632d874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609" y="4252182"/>
            <a:ext cx="3911783" cy="260581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id="{FAD2AE59-5630-4D5C-83A9-4CDEF4D7DCFB}"/>
              </a:ext>
            </a:extLst>
          </p:cNvPr>
          <p:cNvSpPr>
            <a:spLocks noGrp="1"/>
          </p:cNvSpPr>
          <p:nvPr>
            <p:ph type="title"/>
          </p:nvPr>
        </p:nvSpPr>
        <p:spPr>
          <a:xfrm>
            <a:off x="1451962" y="399098"/>
            <a:ext cx="7686675" cy="855978"/>
          </a:xfrm>
        </p:spPr>
        <p:txBody>
          <a:bodyPr rtlCol="0">
            <a:noAutofit/>
          </a:bodyPr>
          <a:lstStyle>
            <a:defPPr>
              <a:defRPr lang="ru-RU"/>
            </a:defPPr>
          </a:lstStyle>
          <a:p>
            <a:pPr algn="ctr"/>
            <a:r>
              <a:rPr lang="kk-KZ" sz="2800" dirty="0" smtClean="0">
                <a:solidFill>
                  <a:schemeClr val="accent1">
                    <a:lumMod val="75000"/>
                  </a:schemeClr>
                </a:solidFill>
                <a:latin typeface="Arial" panose="020B0604020202020204" pitchFamily="34" charset="0"/>
                <a:cs typeface="Arial" panose="020B0604020202020204" pitchFamily="34" charset="0"/>
              </a:rPr>
              <a:t>Келісімдерді дайындау жөнінде келіссөздер жүргізу құқығы</a:t>
            </a:r>
            <a:br>
              <a:rPr lang="kk-KZ" sz="2800" dirty="0" smtClean="0">
                <a:solidFill>
                  <a:schemeClr val="accent1">
                    <a:lumMod val="75000"/>
                  </a:schemeClr>
                </a:solidFill>
                <a:latin typeface="Arial" panose="020B0604020202020204" pitchFamily="34" charset="0"/>
                <a:cs typeface="Arial" panose="020B0604020202020204" pitchFamily="34" charset="0"/>
              </a:rPr>
            </a:br>
            <a:endParaRPr lang="kk-KZ" sz="2800" dirty="0">
              <a:solidFill>
                <a:schemeClr val="accent1">
                  <a:lumMod val="75000"/>
                </a:schemeClr>
              </a:solidFill>
              <a:latin typeface="Arial" panose="020B0604020202020204" pitchFamily="34" charset="0"/>
              <a:cs typeface="Arial" panose="020B0604020202020204" pitchFamily="34" charset="0"/>
            </a:endParaRPr>
          </a:p>
        </p:txBody>
      </p:sp>
      <p:sp>
        <p:nvSpPr>
          <p:cNvPr id="6" name="Объект 5">
            <a:extLst>
              <a:ext uri="{FF2B5EF4-FFF2-40B4-BE49-F238E27FC236}">
                <a16:creationId xmlns:a16="http://schemas.microsoft.com/office/drawing/2014/main" id="{5A6B31B0-7B84-475D-961F-09C0191F91A2}"/>
              </a:ext>
            </a:extLst>
          </p:cNvPr>
          <p:cNvSpPr>
            <a:spLocks noGrp="1"/>
          </p:cNvSpPr>
          <p:nvPr>
            <p:ph sz="half" idx="2"/>
          </p:nvPr>
        </p:nvSpPr>
        <p:spPr>
          <a:xfrm>
            <a:off x="331667" y="1689145"/>
            <a:ext cx="10854690" cy="699770"/>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kk-KZ" sz="2400" b="1" dirty="0" smtClean="0">
                <a:solidFill>
                  <a:srgbClr val="FF0000"/>
                </a:solidFill>
                <a:latin typeface="Times New Roman" panose="02020603050405020304" pitchFamily="18" charset="0"/>
                <a:cs typeface="Times New Roman" panose="02020603050405020304" pitchFamily="18" charset="0"/>
              </a:rPr>
              <a:t>1. </a:t>
            </a:r>
            <a:r>
              <a:rPr lang="kk-KZ" sz="2400" b="1" dirty="0" smtClean="0">
                <a:solidFill>
                  <a:schemeClr val="accent3"/>
                </a:solidFill>
                <a:latin typeface="Times New Roman" panose="02020603050405020304" pitchFamily="18" charset="0"/>
                <a:cs typeface="Times New Roman" panose="02020603050405020304" pitchFamily="18" charset="0"/>
              </a:rPr>
              <a:t>Әлеуметтік әріптестіктің </a:t>
            </a:r>
            <a:r>
              <a:rPr lang="kk-KZ" sz="2400" b="1" dirty="0" smtClean="0">
                <a:solidFill>
                  <a:srgbClr val="002060"/>
                </a:solidFill>
                <a:latin typeface="Times New Roman" panose="02020603050405020304" pitchFamily="18" charset="0"/>
                <a:cs typeface="Times New Roman" panose="02020603050405020304" pitchFamily="18" charset="0"/>
              </a:rPr>
              <a:t>кез келген тарапы келісімді әзірлеу, оның мазмұны, оны жасасу, өзгерту, толықтыру жөніндегі келіссөздердің бастамашысы болуға құқылы.</a:t>
            </a:r>
            <a:endParaRPr lang="kk-KZ" sz="2400" b="1" dirty="0">
              <a:solidFill>
                <a:schemeClr val="accent3"/>
              </a:solidFill>
              <a:latin typeface="Times New Roman" panose="02020603050405020304" pitchFamily="18" charset="0"/>
              <a:cs typeface="Times New Roman" panose="02020603050405020304" pitchFamily="18" charset="0"/>
            </a:endParaRPr>
          </a:p>
        </p:txBody>
      </p:sp>
      <p:sp>
        <p:nvSpPr>
          <p:cNvPr id="13" name="Объект 5">
            <a:extLst>
              <a:ext uri="{FF2B5EF4-FFF2-40B4-BE49-F238E27FC236}">
                <a16:creationId xmlns:a16="http://schemas.microsoft.com/office/drawing/2014/main" id="{5A6B31B0-7B84-475D-961F-09C0191F91A2}"/>
              </a:ext>
            </a:extLst>
          </p:cNvPr>
          <p:cNvSpPr>
            <a:spLocks noGrp="1"/>
          </p:cNvSpPr>
          <p:nvPr>
            <p:ph sz="quarter" idx="4294967295"/>
          </p:nvPr>
        </p:nvSpPr>
        <p:spPr>
          <a:xfrm>
            <a:off x="268605" y="3009900"/>
            <a:ext cx="10854690" cy="1498600"/>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kk-KZ" sz="2400" b="1" dirty="0" smtClean="0">
                <a:solidFill>
                  <a:srgbClr val="FF0000"/>
                </a:solidFill>
                <a:latin typeface="Times New Roman" panose="02020603050405020304" pitchFamily="18" charset="0"/>
                <a:cs typeface="Times New Roman" panose="02020603050405020304" pitchFamily="18" charset="0"/>
              </a:rPr>
              <a:t>2. </a:t>
            </a:r>
            <a:r>
              <a:rPr lang="kk-KZ" sz="2400" b="1" dirty="0" smtClean="0">
                <a:solidFill>
                  <a:schemeClr val="accent3"/>
                </a:solidFill>
                <a:latin typeface="Times New Roman" panose="02020603050405020304" pitchFamily="18" charset="0"/>
                <a:cs typeface="Times New Roman" panose="02020603050405020304" pitchFamily="18" charset="0"/>
              </a:rPr>
              <a:t>Республикалық, салалық, өңірлік деңгейлерде </a:t>
            </a:r>
            <a:r>
              <a:rPr lang="kk-KZ" sz="2400" b="1" dirty="0" smtClean="0">
                <a:solidFill>
                  <a:srgbClr val="002060"/>
                </a:solidFill>
                <a:latin typeface="Times New Roman" panose="02020603050405020304" pitchFamily="18" charset="0"/>
                <a:cs typeface="Times New Roman" panose="02020603050405020304" pitchFamily="18" charset="0"/>
              </a:rPr>
              <a:t>жұмыскерлер мен жұмыс берушілер уәкілеттік берген </a:t>
            </a:r>
            <a:r>
              <a:rPr lang="kk-KZ" sz="2400" b="1" dirty="0" smtClean="0">
                <a:solidFill>
                  <a:schemeClr val="accent3"/>
                </a:solidFill>
                <a:latin typeface="Times New Roman" panose="02020603050405020304" pitchFamily="18" charset="0"/>
                <a:cs typeface="Times New Roman" panose="02020603050405020304" pitchFamily="18" charset="0"/>
              </a:rPr>
              <a:t>бірнеше өкіл болса</a:t>
            </a:r>
            <a:r>
              <a:rPr lang="kk-KZ" sz="2400" b="1" dirty="0" smtClean="0">
                <a:solidFill>
                  <a:srgbClr val="002060"/>
                </a:solidFill>
                <a:latin typeface="Times New Roman" panose="02020603050405020304" pitchFamily="18" charset="0"/>
                <a:cs typeface="Times New Roman" panose="02020603050405020304" pitchFamily="18" charset="0"/>
              </a:rPr>
              <a:t>, олардың әрқайсысына өздері өкілдік ететін жұмыскерлер мен жұмыс берушілер санына байланысты </a:t>
            </a:r>
            <a:r>
              <a:rPr lang="kk-KZ" sz="2400" b="1" dirty="0" smtClean="0">
                <a:solidFill>
                  <a:schemeClr val="accent3"/>
                </a:solidFill>
                <a:latin typeface="Times New Roman" panose="02020603050405020304" pitchFamily="18" charset="0"/>
                <a:cs typeface="Times New Roman" panose="02020603050405020304" pitchFamily="18" charset="0"/>
              </a:rPr>
              <a:t>пропорционалды өкілдік ету қағидаты </a:t>
            </a:r>
            <a:r>
              <a:rPr lang="kk-KZ" sz="2400" b="1" dirty="0" smtClean="0">
                <a:solidFill>
                  <a:srgbClr val="002060"/>
                </a:solidFill>
                <a:latin typeface="Times New Roman" panose="02020603050405020304" pitchFamily="18" charset="0"/>
                <a:cs typeface="Times New Roman" panose="02020603050405020304" pitchFamily="18" charset="0"/>
              </a:rPr>
              <a:t>негізінде келіссөздер жүргізу құқығы беріледі.</a:t>
            </a:r>
            <a:endParaRPr lang="kk-KZ" sz="2400" b="1" dirty="0">
              <a:solidFill>
                <a:srgbClr val="002060"/>
              </a:solidFill>
              <a:latin typeface="Times New Roman" panose="02020603050405020304" pitchFamily="18" charset="0"/>
              <a:cs typeface="Times New Roman" panose="02020603050405020304" pitchFamily="18" charset="0"/>
            </a:endParaRPr>
          </a:p>
        </p:txBody>
      </p:sp>
      <p:sp>
        <p:nvSpPr>
          <p:cNvPr id="24" name="Нижний колонтитул 23">
            <a:extLst>
              <a:ext uri="{FF2B5EF4-FFF2-40B4-BE49-F238E27FC236}">
                <a16:creationId xmlns:a16="http://schemas.microsoft.com/office/drawing/2014/main" id="{E8C12A0D-F4F0-42DA-9829-6FC870648BEB}"/>
              </a:ext>
            </a:extLst>
          </p:cNvPr>
          <p:cNvSpPr>
            <a:spLocks noGrp="1"/>
          </p:cNvSpPr>
          <p:nvPr>
            <p:ph type="ftr" sz="quarter" idx="11"/>
          </p:nvPr>
        </p:nvSpPr>
        <p:spPr>
          <a:xfrm>
            <a:off x="6309361" y="6361113"/>
            <a:ext cx="5882639" cy="303212"/>
          </a:xfrm>
        </p:spPr>
        <p:txBody>
          <a:bodyPr rtlCol="0"/>
          <a:lstStyle>
            <a:defPPr>
              <a:defRPr lang="ru-RU"/>
            </a:defPPr>
          </a:lstStyle>
          <a:p>
            <a:r>
              <a:rPr lang="ru-RU" sz="1600" b="1" i="1" dirty="0">
                <a:solidFill>
                  <a:srgbClr val="FF0000"/>
                </a:solidFill>
              </a:rPr>
              <a:t>(  </a:t>
            </a:r>
            <a:r>
              <a:rPr lang="ru-RU" sz="1600" b="1" i="1" dirty="0" smtClean="0">
                <a:solidFill>
                  <a:srgbClr val="FF0000"/>
                </a:solidFill>
              </a:rPr>
              <a:t>ҚР </a:t>
            </a:r>
            <a:r>
              <a:rPr lang="ru-RU" sz="1600" b="1" i="1" dirty="0" err="1" smtClean="0">
                <a:solidFill>
                  <a:srgbClr val="FF0000"/>
                </a:solidFill>
              </a:rPr>
              <a:t>Еңбек</a:t>
            </a:r>
            <a:r>
              <a:rPr lang="ru-RU" sz="1600" b="1" i="1" dirty="0" smtClean="0">
                <a:solidFill>
                  <a:srgbClr val="FF0000"/>
                </a:solidFill>
              </a:rPr>
              <a:t> </a:t>
            </a:r>
            <a:r>
              <a:rPr lang="ru-RU" sz="1600" b="1" i="1" dirty="0" err="1" smtClean="0">
                <a:solidFill>
                  <a:srgbClr val="FF0000"/>
                </a:solidFill>
              </a:rPr>
              <a:t>кодексі</a:t>
            </a:r>
            <a:r>
              <a:rPr lang="ru-RU" sz="1600" b="1" i="1" dirty="0" smtClean="0">
                <a:solidFill>
                  <a:srgbClr val="FF0000"/>
                </a:solidFill>
              </a:rPr>
              <a:t> 149 б. </a:t>
            </a:r>
            <a:r>
              <a:rPr lang="ru-RU" sz="1600" b="1" i="1" dirty="0">
                <a:solidFill>
                  <a:srgbClr val="FF0000"/>
                </a:solidFill>
              </a:rPr>
              <a:t>)</a:t>
            </a:r>
          </a:p>
        </p:txBody>
      </p:sp>
      <p:sp>
        <p:nvSpPr>
          <p:cNvPr id="25" name="Номер слайда 24">
            <a:extLst>
              <a:ext uri="{FF2B5EF4-FFF2-40B4-BE49-F238E27FC236}">
                <a16:creationId xmlns:a16="http://schemas.microsoft.com/office/drawing/2014/main" id="{192F5D44-F3E7-4917-B2F7-31AFADC9C7FF}"/>
              </a:ext>
            </a:extLst>
          </p:cNvPr>
          <p:cNvSpPr>
            <a:spLocks noGrp="1"/>
          </p:cNvSpPr>
          <p:nvPr>
            <p:ph type="sldNum" sz="quarter" idx="12"/>
          </p:nvPr>
        </p:nvSpPr>
        <p:spPr/>
        <p:txBody>
          <a:bodyPr rtlCol="0"/>
          <a:lstStyle>
            <a:defPPr>
              <a:defRPr lang="ru-RU"/>
            </a:defPPr>
          </a:lstStyle>
          <a:p>
            <a:pPr rtl="0"/>
            <a:fld id="{B5CEABB6-07DC-46E8-9B57-56EC44A396E5}" type="slidenum">
              <a:rPr lang="ru-RU" smtClean="0"/>
              <a:pPr rtl="0"/>
              <a:t>13</a:t>
            </a:fld>
            <a:endParaRPr lang="ru-RU" dirty="0"/>
          </a:p>
        </p:txBody>
      </p:sp>
      <p:sp>
        <p:nvSpPr>
          <p:cNvPr id="2" name="Прямоугольник 1"/>
          <p:cNvSpPr/>
          <p:nvPr/>
        </p:nvSpPr>
        <p:spPr>
          <a:xfrm>
            <a:off x="12192000" y="-1985297"/>
            <a:ext cx="6096000" cy="369332"/>
          </a:xfrm>
          <a:prstGeom prst="rect">
            <a:avLst/>
          </a:prstGeom>
        </p:spPr>
        <p:txBody>
          <a:bodyPr>
            <a:spAutoFit/>
          </a:bodyPr>
          <a:lstStyle/>
          <a:p>
            <a:pPr fontAlgn="base"/>
            <a:r>
              <a:rPr lang="ru-RU" dirty="0">
                <a:solidFill>
                  <a:srgbClr val="000000"/>
                </a:solidFill>
                <a:latin typeface="Courier New" panose="02070309020205020404" pitchFamily="49" charset="0"/>
              </a:rPr>
              <a:t>                 </a:t>
            </a:r>
            <a:endParaRPr lang="ru-RU" b="0"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2722588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https://top-fon.com/uploads/posts/2023-01/1674824279_top-fon-com-p-fon-prezentatsii-vremya-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4" y="0"/>
            <a:ext cx="3410807" cy="2642924"/>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https://www.jcat.ru/job_vacancy/blog/wp-content/uploads/2021/03/business-5092768_1920.jpg"/>
          <p:cNvPicPr/>
          <p:nvPr/>
        </p:nvPicPr>
        <p:blipFill rotWithShape="1">
          <a:blip r:embed="rId4">
            <a:extLst>
              <a:ext uri="{28A0092B-C50C-407E-A947-70E740481C1C}">
                <a14:useLocalDpi xmlns:a14="http://schemas.microsoft.com/office/drawing/2010/main" val="0"/>
              </a:ext>
            </a:extLst>
          </a:blip>
          <a:srcRect t="15405" r="3088"/>
          <a:stretch/>
        </p:blipFill>
        <p:spPr bwMode="auto">
          <a:xfrm>
            <a:off x="7963916" y="2534538"/>
            <a:ext cx="3453384" cy="2800333"/>
          </a:xfrm>
          <a:prstGeom prst="snip2DiagRect">
            <a:avLst/>
          </a:prstGeom>
          <a:ln>
            <a:noFill/>
          </a:ln>
          <a:effectLst>
            <a:softEdge rad="112500"/>
          </a:effectLst>
        </p:spPr>
      </p:pic>
      <p:sp>
        <p:nvSpPr>
          <p:cNvPr id="4" name="Заголовок 3">
            <a:extLst>
              <a:ext uri="{FF2B5EF4-FFF2-40B4-BE49-F238E27FC236}">
                <a16:creationId xmlns:a16="http://schemas.microsoft.com/office/drawing/2014/main" id="{FAD2AE59-5630-4D5C-83A9-4CDEF4D7DCFB}"/>
              </a:ext>
            </a:extLst>
          </p:cNvPr>
          <p:cNvSpPr>
            <a:spLocks noGrp="1"/>
          </p:cNvSpPr>
          <p:nvPr>
            <p:ph type="title"/>
          </p:nvPr>
        </p:nvSpPr>
        <p:spPr>
          <a:xfrm>
            <a:off x="3370453" y="565537"/>
            <a:ext cx="7686675" cy="855978"/>
          </a:xfrm>
        </p:spPr>
        <p:txBody>
          <a:bodyPr rtlCol="0">
            <a:noAutofit/>
          </a:bodyPr>
          <a:lstStyle>
            <a:defPPr>
              <a:defRPr lang="ru-RU"/>
            </a:defPPr>
          </a:lstStyle>
          <a:p>
            <a:pPr algn="ctr"/>
            <a:r>
              <a:rPr lang="kk-KZ" sz="2800" b="1" dirty="0" smtClean="0">
                <a:solidFill>
                  <a:schemeClr val="accent5">
                    <a:lumMod val="50000"/>
                  </a:schemeClr>
                </a:solidFill>
                <a:latin typeface="Arial" panose="020B0604020202020204" pitchFamily="34" charset="0"/>
                <a:cs typeface="Arial" panose="020B0604020202020204" pitchFamily="34" charset="0"/>
              </a:rPr>
              <a:t>Келіссөздер жүргізу, келісімдер әзірлеу және жасасу тәртібі</a:t>
            </a:r>
            <a:endParaRPr lang="kk-KZ" sz="2800" b="1" dirty="0">
              <a:solidFill>
                <a:schemeClr val="accent5">
                  <a:lumMod val="50000"/>
                </a:schemeClr>
              </a:solidFill>
              <a:latin typeface="Arial" panose="020B0604020202020204" pitchFamily="34" charset="0"/>
              <a:cs typeface="Arial" panose="020B0604020202020204" pitchFamily="34" charset="0"/>
            </a:endParaRPr>
          </a:p>
        </p:txBody>
      </p:sp>
      <p:sp>
        <p:nvSpPr>
          <p:cNvPr id="13" name="Объект 5">
            <a:extLst>
              <a:ext uri="{FF2B5EF4-FFF2-40B4-BE49-F238E27FC236}">
                <a16:creationId xmlns:a16="http://schemas.microsoft.com/office/drawing/2014/main" id="{5A6B31B0-7B84-475D-961F-09C0191F91A2}"/>
              </a:ext>
            </a:extLst>
          </p:cNvPr>
          <p:cNvSpPr>
            <a:spLocks noGrp="1"/>
          </p:cNvSpPr>
          <p:nvPr>
            <p:ph sz="quarter" idx="4"/>
          </p:nvPr>
        </p:nvSpPr>
        <p:spPr>
          <a:xfrm>
            <a:off x="142748" y="1937925"/>
            <a:ext cx="10931651" cy="1125935"/>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kk-KZ" sz="2400" b="1" dirty="0" smtClean="0">
                <a:solidFill>
                  <a:srgbClr val="002060"/>
                </a:solidFill>
                <a:latin typeface="Times New Roman" panose="02020603050405020304" pitchFamily="18" charset="0"/>
                <a:cs typeface="Times New Roman" panose="02020603050405020304" pitchFamily="18" charset="0"/>
              </a:rPr>
              <a:t>1. Екінші тараптан келіссөздерді бастау туралы жазбаша ұсыныстар алған тараптар күнтізбелік </a:t>
            </a:r>
            <a:r>
              <a:rPr lang="kk-KZ" sz="2400" b="1" u="sng" dirty="0" smtClean="0">
                <a:solidFill>
                  <a:schemeClr val="accent3"/>
                </a:solidFill>
                <a:latin typeface="Times New Roman" panose="02020603050405020304" pitchFamily="18" charset="0"/>
                <a:cs typeface="Times New Roman" panose="02020603050405020304" pitchFamily="18" charset="0"/>
              </a:rPr>
              <a:t>10 күн </a:t>
            </a:r>
            <a:r>
              <a:rPr lang="kk-KZ" sz="2400" b="1" dirty="0" smtClean="0">
                <a:solidFill>
                  <a:srgbClr val="002060"/>
                </a:solidFill>
                <a:latin typeface="Times New Roman" panose="02020603050405020304" pitchFamily="18" charset="0"/>
                <a:cs typeface="Times New Roman" panose="02020603050405020304" pitchFamily="18" charset="0"/>
              </a:rPr>
              <a:t>ішінде оларды қарауға және келіссөздерге кірісуге міндетті.</a:t>
            </a:r>
            <a:endParaRPr lang="kk-KZ" sz="2400" b="1" dirty="0">
              <a:solidFill>
                <a:srgbClr val="002060"/>
              </a:solidFill>
              <a:latin typeface="Times New Roman" panose="02020603050405020304" pitchFamily="18" charset="0"/>
              <a:cs typeface="Times New Roman" panose="02020603050405020304" pitchFamily="18" charset="0"/>
            </a:endParaRPr>
          </a:p>
        </p:txBody>
      </p:sp>
      <p:sp>
        <p:nvSpPr>
          <p:cNvPr id="24" name="Нижний колонтитул 23">
            <a:extLst>
              <a:ext uri="{FF2B5EF4-FFF2-40B4-BE49-F238E27FC236}">
                <a16:creationId xmlns:a16="http://schemas.microsoft.com/office/drawing/2014/main" id="{E8C12A0D-F4F0-42DA-9829-6FC870648BEB}"/>
              </a:ext>
            </a:extLst>
          </p:cNvPr>
          <p:cNvSpPr>
            <a:spLocks noGrp="1"/>
          </p:cNvSpPr>
          <p:nvPr>
            <p:ph type="ftr" sz="quarter" idx="11"/>
          </p:nvPr>
        </p:nvSpPr>
        <p:spPr>
          <a:xfrm>
            <a:off x="5384801" y="6409480"/>
            <a:ext cx="5882639" cy="303212"/>
          </a:xfrm>
        </p:spPr>
        <p:txBody>
          <a:bodyPr rtlCol="0"/>
          <a:lstStyle>
            <a:defPPr>
              <a:defRPr lang="ru-RU"/>
            </a:defPPr>
          </a:lstStyle>
          <a:p>
            <a:r>
              <a:rPr lang="ru-RU" sz="1800" b="1" i="1" dirty="0">
                <a:solidFill>
                  <a:srgbClr val="FF0000"/>
                </a:solidFill>
              </a:rPr>
              <a:t>( </a:t>
            </a:r>
            <a:r>
              <a:rPr lang="kk-KZ" sz="1800" b="1" i="1" dirty="0" smtClean="0">
                <a:solidFill>
                  <a:srgbClr val="FF0000"/>
                </a:solidFill>
              </a:rPr>
              <a:t>ҚР Еңбек кодексі 150 б.</a:t>
            </a:r>
            <a:r>
              <a:rPr lang="ru-RU" sz="1800" b="1" i="1" dirty="0" smtClean="0">
                <a:solidFill>
                  <a:srgbClr val="FF0000"/>
                </a:solidFill>
              </a:rPr>
              <a:t> </a:t>
            </a:r>
            <a:r>
              <a:rPr lang="ru-RU" sz="1800" b="1" i="1" dirty="0">
                <a:solidFill>
                  <a:srgbClr val="FF0000"/>
                </a:solidFill>
              </a:rPr>
              <a:t>)</a:t>
            </a:r>
          </a:p>
        </p:txBody>
      </p:sp>
      <p:sp>
        <p:nvSpPr>
          <p:cNvPr id="25" name="Номер слайда 24">
            <a:extLst>
              <a:ext uri="{FF2B5EF4-FFF2-40B4-BE49-F238E27FC236}">
                <a16:creationId xmlns:a16="http://schemas.microsoft.com/office/drawing/2014/main" id="{192F5D44-F3E7-4917-B2F7-31AFADC9C7FF}"/>
              </a:ext>
            </a:extLst>
          </p:cNvPr>
          <p:cNvSpPr>
            <a:spLocks noGrp="1"/>
          </p:cNvSpPr>
          <p:nvPr>
            <p:ph type="sldNum" sz="quarter" idx="12"/>
          </p:nvPr>
        </p:nvSpPr>
        <p:spPr>
          <a:xfrm>
            <a:off x="10886437" y="6336596"/>
            <a:ext cx="365760" cy="505528"/>
          </a:xfrm>
        </p:spPr>
        <p:txBody>
          <a:bodyPr rtlCol="0"/>
          <a:lstStyle>
            <a:defPPr>
              <a:defRPr lang="ru-RU"/>
            </a:defPPr>
          </a:lstStyle>
          <a:p>
            <a:pPr rtl="0"/>
            <a:fld id="{B5CEABB6-07DC-46E8-9B57-56EC44A396E5}" type="slidenum">
              <a:rPr lang="ru-RU" smtClean="0"/>
              <a:pPr rtl="0"/>
              <a:t>14</a:t>
            </a:fld>
            <a:endParaRPr lang="ru-RU" dirty="0"/>
          </a:p>
        </p:txBody>
      </p:sp>
      <p:sp>
        <p:nvSpPr>
          <p:cNvPr id="2" name="Прямоугольник 1"/>
          <p:cNvSpPr/>
          <p:nvPr/>
        </p:nvSpPr>
        <p:spPr>
          <a:xfrm>
            <a:off x="12192000" y="-1985297"/>
            <a:ext cx="6096000" cy="369332"/>
          </a:xfrm>
          <a:prstGeom prst="rect">
            <a:avLst/>
          </a:prstGeom>
        </p:spPr>
        <p:txBody>
          <a:bodyPr>
            <a:spAutoFit/>
          </a:bodyPr>
          <a:lstStyle/>
          <a:p>
            <a:pPr fontAlgn="base"/>
            <a:r>
              <a:rPr lang="ru-RU" dirty="0">
                <a:solidFill>
                  <a:srgbClr val="000000"/>
                </a:solidFill>
                <a:latin typeface="Courier New" panose="02070309020205020404" pitchFamily="49" charset="0"/>
              </a:rPr>
              <a:t>                 </a:t>
            </a:r>
            <a:endParaRPr lang="ru-RU" b="0" dirty="0">
              <a:solidFill>
                <a:srgbClr val="000000"/>
              </a:solidFill>
              <a:effectLst/>
              <a:latin typeface="Courier New" panose="02070309020205020404" pitchFamily="49" charset="0"/>
            </a:endParaRPr>
          </a:p>
        </p:txBody>
      </p:sp>
      <p:sp>
        <p:nvSpPr>
          <p:cNvPr id="7" name="Прямоугольник 6"/>
          <p:cNvSpPr/>
          <p:nvPr/>
        </p:nvSpPr>
        <p:spPr>
          <a:xfrm>
            <a:off x="117349" y="3201632"/>
            <a:ext cx="7900415" cy="3046988"/>
          </a:xfrm>
          <a:prstGeom prst="rect">
            <a:avLst/>
          </a:prstGeom>
        </p:spPr>
        <p:txBody>
          <a:bodyPr wrap="square">
            <a:spAutoFit/>
          </a:bodyPr>
          <a:lstStyle/>
          <a:p>
            <a:pPr lvl="0" algn="just" fontAlgn="base"/>
            <a:r>
              <a:rPr lang="kk-KZ" sz="2400" b="1" dirty="0" smtClean="0">
                <a:solidFill>
                  <a:srgbClr val="002060"/>
                </a:solidFill>
                <a:latin typeface="Times New Roman" panose="02020603050405020304" pitchFamily="18" charset="0"/>
                <a:cs typeface="Times New Roman" panose="02020603050405020304" pitchFamily="18" charset="0"/>
              </a:rPr>
              <a:t>2. Келіссөздер жүргізу тәртібін, келісімдерді әзірлеу және жасасу мерзімдерін, сондай-ақ оларға өзгерістер мен толықтырулар енгізуді комиссиялар бекітеді.</a:t>
            </a:r>
          </a:p>
          <a:p>
            <a:pPr lvl="0" algn="just" fontAlgn="base"/>
            <a:r>
              <a:rPr lang="kk-KZ" sz="2400" b="1" dirty="0" smtClean="0">
                <a:solidFill>
                  <a:srgbClr val="002060"/>
                </a:solidFill>
                <a:latin typeface="Times New Roman" panose="02020603050405020304" pitchFamily="18" charset="0"/>
                <a:cs typeface="Times New Roman" panose="02020603050405020304" pitchFamily="18" charset="0"/>
              </a:rPr>
              <a:t>3. </a:t>
            </a:r>
            <a:r>
              <a:rPr lang="kk-KZ" sz="2400" b="1" dirty="0" smtClean="0">
                <a:solidFill>
                  <a:schemeClr val="accent2"/>
                </a:solidFill>
                <a:latin typeface="Times New Roman" panose="02020603050405020304" pitchFamily="18" charset="0"/>
                <a:cs typeface="Times New Roman" panose="02020603050405020304" pitchFamily="18" charset="0"/>
              </a:rPr>
              <a:t>Келісімдер оларға тараптар қол қойған кезден бастап не келісімдерде белгіленген күннен бастап күшіне енеді. </a:t>
            </a:r>
            <a:r>
              <a:rPr lang="kk-KZ" sz="2400" b="1" dirty="0" smtClean="0">
                <a:solidFill>
                  <a:srgbClr val="002060"/>
                </a:solidFill>
                <a:latin typeface="Times New Roman" panose="02020603050405020304" pitchFamily="18" charset="0"/>
                <a:cs typeface="Times New Roman" panose="02020603050405020304" pitchFamily="18" charset="0"/>
              </a:rPr>
              <a:t>Келісімдердің барлық қосымшалары олардың ажырамас бөлігі болып табылады және солармен бірдей заңдық күшке ие болады.</a:t>
            </a:r>
            <a:endParaRPr lang="kk-K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74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9" name="Picture 2" descr="https://top-fon.com/uploads/posts/2023-01/1674701987_top-fon-com-p-delovoe-obshchenie-fon-dlya-prezentatsii-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83" y="4614767"/>
            <a:ext cx="2815774" cy="224323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id="{FAD2AE59-5630-4D5C-83A9-4CDEF4D7DCFB}"/>
              </a:ext>
            </a:extLst>
          </p:cNvPr>
          <p:cNvSpPr>
            <a:spLocks noGrp="1"/>
          </p:cNvSpPr>
          <p:nvPr>
            <p:ph type="title"/>
          </p:nvPr>
        </p:nvSpPr>
        <p:spPr>
          <a:xfrm>
            <a:off x="4010025" y="668022"/>
            <a:ext cx="6876412" cy="855978"/>
          </a:xfrm>
        </p:spPr>
        <p:txBody>
          <a:bodyPr rtlCol="0">
            <a:noAutofit/>
          </a:bodyPr>
          <a:lstStyle>
            <a:defPPr>
              <a:defRPr lang="ru-RU"/>
            </a:defPPr>
          </a:lstStyle>
          <a:p>
            <a:pPr algn="ctr"/>
            <a:r>
              <a:rPr lang="kk-KZ" sz="3200" b="1" dirty="0" smtClean="0">
                <a:solidFill>
                  <a:schemeClr val="accent5">
                    <a:lumMod val="50000"/>
                  </a:schemeClr>
                </a:solidFill>
                <a:latin typeface="Arial" panose="020B0604020202020204" pitchFamily="34" charset="0"/>
                <a:cs typeface="Arial" panose="020B0604020202020204" pitchFamily="34" charset="0"/>
              </a:rPr>
              <a:t>Келіссөздер жүргізу, келісімдер әзірлеу және жасасу тәртібі</a:t>
            </a:r>
            <a:endParaRPr lang="kk-KZ" sz="3200" b="1" dirty="0">
              <a:solidFill>
                <a:schemeClr val="accent5">
                  <a:lumMod val="50000"/>
                </a:schemeClr>
              </a:solidFill>
              <a:latin typeface="Arial" panose="020B0604020202020204" pitchFamily="34" charset="0"/>
              <a:cs typeface="Arial" panose="020B0604020202020204" pitchFamily="34" charset="0"/>
            </a:endParaRPr>
          </a:p>
        </p:txBody>
      </p:sp>
      <p:sp>
        <p:nvSpPr>
          <p:cNvPr id="24" name="Нижний колонтитул 23">
            <a:extLst>
              <a:ext uri="{FF2B5EF4-FFF2-40B4-BE49-F238E27FC236}">
                <a16:creationId xmlns:a16="http://schemas.microsoft.com/office/drawing/2014/main" id="{E8C12A0D-F4F0-42DA-9829-6FC870648BEB}"/>
              </a:ext>
            </a:extLst>
          </p:cNvPr>
          <p:cNvSpPr>
            <a:spLocks noGrp="1"/>
          </p:cNvSpPr>
          <p:nvPr>
            <p:ph type="ftr" sz="quarter" idx="11"/>
          </p:nvPr>
        </p:nvSpPr>
        <p:spPr>
          <a:xfrm>
            <a:off x="6184901" y="6523780"/>
            <a:ext cx="5882639" cy="303212"/>
          </a:xfrm>
        </p:spPr>
        <p:txBody>
          <a:bodyPr rtlCol="0"/>
          <a:lstStyle>
            <a:defPPr>
              <a:defRPr lang="ru-RU"/>
            </a:defPPr>
          </a:lstStyle>
          <a:p>
            <a:r>
              <a:rPr lang="ru-RU" sz="1600" b="1" i="1" dirty="0">
                <a:solidFill>
                  <a:srgbClr val="FF0000"/>
                </a:solidFill>
              </a:rPr>
              <a:t>( </a:t>
            </a:r>
            <a:r>
              <a:rPr lang="kk-KZ" sz="1600" b="1" i="1" dirty="0" smtClean="0">
                <a:solidFill>
                  <a:srgbClr val="FF0000"/>
                </a:solidFill>
              </a:rPr>
              <a:t>ҚР Еңбек кодексі 150 б.</a:t>
            </a:r>
            <a:r>
              <a:rPr lang="ru-RU" sz="1600" b="1" i="1" dirty="0" smtClean="0">
                <a:solidFill>
                  <a:srgbClr val="FF0000"/>
                </a:solidFill>
              </a:rPr>
              <a:t> </a:t>
            </a:r>
            <a:r>
              <a:rPr lang="ru-RU" sz="1600" b="1" i="1" dirty="0">
                <a:solidFill>
                  <a:srgbClr val="FF0000"/>
                </a:solidFill>
              </a:rPr>
              <a:t>)</a:t>
            </a:r>
          </a:p>
        </p:txBody>
      </p:sp>
      <p:sp>
        <p:nvSpPr>
          <p:cNvPr id="25" name="Номер слайда 24">
            <a:extLst>
              <a:ext uri="{FF2B5EF4-FFF2-40B4-BE49-F238E27FC236}">
                <a16:creationId xmlns:a16="http://schemas.microsoft.com/office/drawing/2014/main" id="{192F5D44-F3E7-4917-B2F7-31AFADC9C7FF}"/>
              </a:ext>
            </a:extLst>
          </p:cNvPr>
          <p:cNvSpPr>
            <a:spLocks noGrp="1"/>
          </p:cNvSpPr>
          <p:nvPr>
            <p:ph type="sldNum" sz="quarter" idx="12"/>
          </p:nvPr>
        </p:nvSpPr>
        <p:spPr>
          <a:xfrm>
            <a:off x="10886437" y="6336596"/>
            <a:ext cx="365760" cy="505528"/>
          </a:xfrm>
        </p:spPr>
        <p:txBody>
          <a:bodyPr rtlCol="0"/>
          <a:lstStyle>
            <a:defPPr>
              <a:defRPr lang="ru-RU"/>
            </a:defPPr>
          </a:lstStyle>
          <a:p>
            <a:pPr rtl="0"/>
            <a:fld id="{B5CEABB6-07DC-46E8-9B57-56EC44A396E5}" type="slidenum">
              <a:rPr lang="ru-RU" smtClean="0"/>
              <a:pPr rtl="0"/>
              <a:t>15</a:t>
            </a:fld>
            <a:endParaRPr lang="ru-RU" dirty="0"/>
          </a:p>
        </p:txBody>
      </p:sp>
      <p:sp>
        <p:nvSpPr>
          <p:cNvPr id="2" name="Прямоугольник 1"/>
          <p:cNvSpPr/>
          <p:nvPr/>
        </p:nvSpPr>
        <p:spPr>
          <a:xfrm>
            <a:off x="12192000" y="-1985297"/>
            <a:ext cx="6096000" cy="369332"/>
          </a:xfrm>
          <a:prstGeom prst="rect">
            <a:avLst/>
          </a:prstGeom>
        </p:spPr>
        <p:txBody>
          <a:bodyPr>
            <a:spAutoFit/>
          </a:bodyPr>
          <a:lstStyle/>
          <a:p>
            <a:pPr fontAlgn="base"/>
            <a:r>
              <a:rPr lang="ru-RU" dirty="0">
                <a:solidFill>
                  <a:srgbClr val="000000"/>
                </a:solidFill>
                <a:latin typeface="Courier New" panose="02070309020205020404" pitchFamily="49" charset="0"/>
              </a:rPr>
              <a:t>                 </a:t>
            </a:r>
            <a:endParaRPr lang="ru-RU" b="0" dirty="0">
              <a:solidFill>
                <a:srgbClr val="000000"/>
              </a:solidFill>
              <a:effectLst/>
              <a:latin typeface="Courier New" panose="02070309020205020404" pitchFamily="49" charset="0"/>
            </a:endParaRPr>
          </a:p>
        </p:txBody>
      </p:sp>
      <p:pic>
        <p:nvPicPr>
          <p:cNvPr id="2050" name="Picture 2" descr="https://avatars.mds.yandex.net/i?id=8575e82252355a1894318c8ac4bfd72521ca66dc-871012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45" y="117803"/>
            <a:ext cx="3468414" cy="26363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3301" y="2367105"/>
            <a:ext cx="10790936" cy="3170099"/>
          </a:xfrm>
          <a:prstGeom prst="rect">
            <a:avLst/>
          </a:prstGeom>
        </p:spPr>
        <p:txBody>
          <a:bodyPr wrap="square">
            <a:spAutoFit/>
          </a:bodyPr>
          <a:lstStyle/>
          <a:p>
            <a:pPr lvl="0" algn="just" fontAlgn="base"/>
            <a:r>
              <a:rPr lang="kk-KZ" sz="2500" b="1" dirty="0" smtClean="0">
                <a:solidFill>
                  <a:srgbClr val="002060"/>
                </a:solidFill>
                <a:latin typeface="Times New Roman" panose="02020603050405020304" pitchFamily="18" charset="0"/>
                <a:cs typeface="Times New Roman" panose="02020603050405020304" pitchFamily="18" charset="0"/>
              </a:rPr>
              <a:t>4. Келісімнің қолданылу мерзімі тараптардың келісімі бойынша не жаңа келісім қабылданғанға дейін белгіленеді, бірақ </a:t>
            </a:r>
            <a:r>
              <a:rPr lang="kk-KZ" sz="2500" b="1" dirty="0" smtClean="0">
                <a:solidFill>
                  <a:schemeClr val="accent2"/>
                </a:solidFill>
                <a:latin typeface="Times New Roman" panose="02020603050405020304" pitchFamily="18" charset="0"/>
                <a:cs typeface="Times New Roman" panose="02020603050405020304" pitchFamily="18" charset="0"/>
              </a:rPr>
              <a:t>үш жылдан </a:t>
            </a:r>
            <a:r>
              <a:rPr lang="kk-KZ" sz="2500" b="1" dirty="0" smtClean="0">
                <a:solidFill>
                  <a:srgbClr val="002060"/>
                </a:solidFill>
                <a:latin typeface="Times New Roman" panose="02020603050405020304" pitchFamily="18" charset="0"/>
                <a:cs typeface="Times New Roman" panose="02020603050405020304" pitchFamily="18" charset="0"/>
              </a:rPr>
              <a:t>аспауға тиіс.</a:t>
            </a:r>
          </a:p>
          <a:p>
            <a:pPr lvl="0" algn="just" fontAlgn="base"/>
            <a:r>
              <a:rPr lang="kk-KZ" sz="2500" b="1" dirty="0" smtClean="0">
                <a:solidFill>
                  <a:srgbClr val="002060"/>
                </a:solidFill>
                <a:latin typeface="Times New Roman" panose="02020603050405020304" pitchFamily="18" charset="0"/>
                <a:cs typeface="Times New Roman" panose="02020603050405020304" pitchFamily="18" charset="0"/>
              </a:rPr>
              <a:t>5. </a:t>
            </a:r>
            <a:r>
              <a:rPr lang="kk-KZ" sz="2500" b="1" dirty="0" smtClean="0">
                <a:solidFill>
                  <a:schemeClr val="accent2"/>
                </a:solidFill>
                <a:latin typeface="Times New Roman" panose="02020603050405020304" pitchFamily="18" charset="0"/>
                <a:cs typeface="Times New Roman" panose="02020603050405020304" pitchFamily="18" charset="0"/>
              </a:rPr>
              <a:t>Жұмыскерлерге бір мезгілде бірнеше келісімдердің күші қолданылған жағдайларда</a:t>
            </a:r>
            <a:r>
              <a:rPr lang="kk-KZ" sz="2500" b="1" dirty="0" smtClean="0">
                <a:solidFill>
                  <a:srgbClr val="002060"/>
                </a:solidFill>
                <a:latin typeface="Times New Roman" panose="02020603050405020304" pitchFamily="18" charset="0"/>
                <a:cs typeface="Times New Roman" panose="02020603050405020304" pitchFamily="18" charset="0"/>
              </a:rPr>
              <a:t>, жұмыскерлердің жазбаша өтініштері болған кезде келісімдердің жұмыскерлер үшін неғұрлым қолайлы шарттары қолданылады.</a:t>
            </a:r>
          </a:p>
          <a:p>
            <a:pPr lvl="0" algn="just" fontAlgn="base"/>
            <a:r>
              <a:rPr lang="kk-KZ" sz="2500" b="1" dirty="0" smtClean="0">
                <a:solidFill>
                  <a:srgbClr val="002060"/>
                </a:solidFill>
                <a:latin typeface="Times New Roman" panose="02020603050405020304" pitchFamily="18" charset="0"/>
                <a:cs typeface="Times New Roman" panose="02020603050405020304" pitchFamily="18" charset="0"/>
              </a:rPr>
              <a:t>7. </a:t>
            </a:r>
            <a:r>
              <a:rPr lang="kk-KZ" sz="2500" b="1" dirty="0" smtClean="0">
                <a:solidFill>
                  <a:schemeClr val="accent2"/>
                </a:solidFill>
                <a:latin typeface="Times New Roman" panose="02020603050405020304" pitchFamily="18" charset="0"/>
                <a:cs typeface="Times New Roman" panose="02020603050405020304" pitchFamily="18" charset="0"/>
              </a:rPr>
              <a:t>Бас, салалық, өңірлік келісімдер </a:t>
            </a:r>
            <a:r>
              <a:rPr lang="kk-KZ" sz="2500" b="1" dirty="0" smtClean="0">
                <a:solidFill>
                  <a:srgbClr val="002060"/>
                </a:solidFill>
                <a:latin typeface="Times New Roman" panose="02020603050405020304" pitchFamily="18" charset="0"/>
                <a:cs typeface="Times New Roman" panose="02020603050405020304" pitchFamily="18" charset="0"/>
              </a:rPr>
              <a:t>әлеуметтік әріптестік тараптары өкілдерінің қолтаңбасымен бекітіледі.</a:t>
            </a:r>
            <a:endParaRPr lang="kk-KZ"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548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https://top-fon.com/uploads/posts/2023-01/1674872298_top-fon-com-p-trudovoe-pravo-fon-dlya-prezentatsii-214.jpg"/>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066903" cy="4038600"/>
          </a:xfrm>
          <a:prstGeom prst="rect">
            <a:avLst/>
          </a:prstGeom>
          <a:noFill/>
          <a:ln>
            <a:noFill/>
          </a:ln>
        </p:spPr>
      </p:pic>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ru-RU"/>
            </a:defPPr>
          </a:lstStyle>
          <a:p>
            <a:pPr rtl="0"/>
            <a:fld id="{B5CEABB6-07DC-46E8-9B57-56EC44A396E5}" type="slidenum">
              <a:rPr lang="ru-RU" smtClean="0"/>
              <a:pPr rtl="0"/>
              <a:t>16</a:t>
            </a:fld>
            <a:endParaRPr lang="ru-RU" dirty="0"/>
          </a:p>
        </p:txBody>
      </p:sp>
      <p:sp>
        <p:nvSpPr>
          <p:cNvPr id="5" name="Прямоугольник 4"/>
          <p:cNvSpPr/>
          <p:nvPr/>
        </p:nvSpPr>
        <p:spPr>
          <a:xfrm>
            <a:off x="2679700" y="1514693"/>
            <a:ext cx="9512300" cy="1384995"/>
          </a:xfrm>
          <a:prstGeom prst="rect">
            <a:avLst/>
          </a:prstGeom>
        </p:spPr>
        <p:txBody>
          <a:bodyPr wrap="square">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Тараптар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қол</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қойған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салалық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өңірлік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келісімдер</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қосымшаларымен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бірге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он </a:t>
            </a:r>
            <a:r>
              <a:rPr lang="ru-RU" sz="2800" b="1" dirty="0" err="1">
                <a:solidFill>
                  <a:srgbClr val="0070C0"/>
                </a:solidFill>
                <a:latin typeface="Times New Roman" panose="02020603050405020304" pitchFamily="18" charset="0"/>
                <a:cs typeface="Times New Roman" panose="02020603050405020304" pitchFamily="18" charset="0"/>
              </a:rPr>
              <a:t>күн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мерзімде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хабарламалық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тіркеу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үшін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жіберіледі</a:t>
            </a:r>
            <a:r>
              <a:rPr lang="ru-RU" sz="2800" b="1" dirty="0">
                <a:solidFill>
                  <a:srgbClr val="00206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4838700" y="6488667"/>
            <a:ext cx="7231031" cy="369332"/>
          </a:xfrm>
          <a:prstGeom prst="rect">
            <a:avLst/>
          </a:prstGeom>
        </p:spPr>
        <p:txBody>
          <a:bodyPr wrap="square">
            <a:spAutoFit/>
          </a:bodyPr>
          <a:lstStyle/>
          <a:p>
            <a:pPr lvl="8">
              <a:defRPr/>
            </a:pP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ҚР </a:t>
            </a:r>
            <a:r>
              <a:rPr lang="ru-RU" b="1" i="1" dirty="0" err="1">
                <a:solidFill>
                  <a:srgbClr val="FF0000"/>
                </a:solidFill>
                <a:latin typeface="Times New Roman" panose="02020603050405020304" pitchFamily="18" charset="0"/>
                <a:cs typeface="Times New Roman" panose="02020603050405020304" pitchFamily="18" charset="0"/>
              </a:rPr>
              <a:t>Еңбек</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151 </a:t>
            </a:r>
            <a:r>
              <a:rPr lang="ru-RU" b="1" i="1" dirty="0">
                <a:solidFill>
                  <a:srgbClr val="FF0000"/>
                </a:solidFill>
                <a:latin typeface="Times New Roman" panose="02020603050405020304" pitchFamily="18" charset="0"/>
                <a:cs typeface="Times New Roman" panose="02020603050405020304" pitchFamily="18" charset="0"/>
              </a:rPr>
              <a:t>б. )</a:t>
            </a:r>
          </a:p>
        </p:txBody>
      </p:sp>
      <p:sp>
        <p:nvSpPr>
          <p:cNvPr id="10" name="Прямоугольник 9"/>
          <p:cNvSpPr/>
          <p:nvPr/>
        </p:nvSpPr>
        <p:spPr>
          <a:xfrm>
            <a:off x="4258700" y="384812"/>
            <a:ext cx="6105518" cy="707886"/>
          </a:xfrm>
          <a:prstGeom prst="rect">
            <a:avLst/>
          </a:prstGeom>
        </p:spPr>
        <p:txBody>
          <a:bodyPr wrap="none">
            <a:spAutoFit/>
          </a:bodyPr>
          <a:lstStyle/>
          <a:p>
            <a:r>
              <a:rPr lang="ru-RU" sz="4000" b="1" dirty="0" smtClean="0">
                <a:solidFill>
                  <a:srgbClr val="8E106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КЕЛІСІМДЕРДІ ТІРКЕУ</a:t>
            </a:r>
            <a:endParaRPr lang="ru-RU" sz="4000" dirty="0">
              <a:solidFill>
                <a:srgbClr val="8E106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Рисунок 14" descr="https://mmamos.ru/wp-content/uploads/2022/12/biznes-insajt-sliyaniya-i-pogloshheniya.jpg"/>
          <p:cNvPicPr/>
          <p:nvPr/>
        </p:nvPicPr>
        <p:blipFill rotWithShape="1">
          <a:blip r:embed="rId4">
            <a:extLst>
              <a:ext uri="{28A0092B-C50C-407E-A947-70E740481C1C}">
                <a14:useLocalDpi xmlns:a14="http://schemas.microsoft.com/office/drawing/2010/main" val="0"/>
              </a:ext>
            </a:extLst>
          </a:blip>
          <a:srcRect r="2886" b="6286"/>
          <a:stretch/>
        </p:blipFill>
        <p:spPr bwMode="auto">
          <a:xfrm>
            <a:off x="-1" y="4051738"/>
            <a:ext cx="4067503" cy="2806261"/>
          </a:xfrm>
          <a:prstGeom prst="rect">
            <a:avLst/>
          </a:prstGeom>
          <a:noFill/>
          <a:ln>
            <a:noFill/>
          </a:ln>
          <a:extLst>
            <a:ext uri="{53640926-AAD7-44D8-BBD7-CCE9431645EC}">
              <a14:shadowObscured xmlns:a14="http://schemas.microsoft.com/office/drawing/2010/main"/>
            </a:ext>
          </a:extLst>
        </p:spPr>
      </p:pic>
      <p:sp>
        <p:nvSpPr>
          <p:cNvPr id="17" name="Прямоугольник 16"/>
          <p:cNvSpPr/>
          <p:nvPr/>
        </p:nvSpPr>
        <p:spPr>
          <a:xfrm>
            <a:off x="4210050" y="3153477"/>
            <a:ext cx="7981950" cy="1384995"/>
          </a:xfrm>
          <a:prstGeom prst="rect">
            <a:avLst/>
          </a:prstGeom>
        </p:spPr>
        <p:txBody>
          <a:bodyPr wrap="square">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Облыстық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деңгейде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жасалған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салалық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және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өңірлік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келісімдерді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тіркеуді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еңбек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жөніндегі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уәкілетті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мемлекеттік</a:t>
            </a:r>
            <a:r>
              <a:rPr lang="ru-RU" sz="2800" b="1" dirty="0">
                <a:solidFill>
                  <a:srgbClr val="0070C0"/>
                </a:solidFill>
                <a:latin typeface="Times New Roman" panose="02020603050405020304" pitchFamily="18" charset="0"/>
                <a:cs typeface="Times New Roman" panose="02020603050405020304" pitchFamily="18" charset="0"/>
              </a:rPr>
              <a:t> орган </a:t>
            </a:r>
            <a:r>
              <a:rPr lang="ru-RU" sz="2800" b="1" dirty="0">
                <a:solidFill>
                  <a:srgbClr val="002060"/>
                </a:solidFill>
                <a:latin typeface="Times New Roman" panose="02020603050405020304" pitchFamily="18" charset="0"/>
                <a:cs typeface="Times New Roman" panose="02020603050405020304" pitchFamily="18" charset="0"/>
              </a:rPr>
              <a:t>жүзеге </a:t>
            </a:r>
            <a:r>
              <a:rPr lang="ru-RU" sz="2800" b="1" dirty="0" err="1">
                <a:solidFill>
                  <a:srgbClr val="002060"/>
                </a:solidFill>
                <a:latin typeface="Times New Roman" panose="02020603050405020304" pitchFamily="18" charset="0"/>
                <a:cs typeface="Times New Roman" panose="02020603050405020304" pitchFamily="18" charset="0"/>
              </a:rPr>
              <a:t>асырады</a:t>
            </a:r>
            <a:r>
              <a:rPr lang="ru-RU" sz="2800" b="1" dirty="0">
                <a:solidFill>
                  <a:srgbClr val="002060"/>
                </a:solidFill>
                <a:latin typeface="Times New Roman" panose="02020603050405020304" pitchFamily="18" charset="0"/>
                <a:cs typeface="Times New Roman" panose="02020603050405020304" pitchFamily="18" charset="0"/>
              </a:rPr>
              <a:t>.</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4205319" y="4956564"/>
            <a:ext cx="7986681" cy="1384995"/>
          </a:xfrm>
          <a:prstGeom prst="rect">
            <a:avLst/>
          </a:prstGeom>
        </p:spPr>
        <p:txBody>
          <a:bodyPr wrap="square">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Қалалық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аудандық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деңгейлерде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жасалған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салалық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және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өңірлік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келісімдерді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тіркеуді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жергілікті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атқарушы</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органдар</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жүзеге </a:t>
            </a:r>
            <a:r>
              <a:rPr lang="ru-RU" sz="2800" b="1" dirty="0" err="1">
                <a:solidFill>
                  <a:srgbClr val="002060"/>
                </a:solidFill>
                <a:latin typeface="Times New Roman" panose="02020603050405020304" pitchFamily="18" charset="0"/>
                <a:cs typeface="Times New Roman" panose="02020603050405020304" pitchFamily="18" charset="0"/>
              </a:rPr>
              <a:t>асырады</a:t>
            </a:r>
            <a:r>
              <a:rPr lang="ru-RU" sz="2800" b="1" dirty="0">
                <a:solidFill>
                  <a:srgbClr val="002060"/>
                </a:solidFill>
                <a:latin typeface="Times New Roman" panose="02020603050405020304" pitchFamily="18" charset="0"/>
                <a:cs typeface="Times New Roman" panose="02020603050405020304" pitchFamily="18" charset="0"/>
              </a:rPr>
              <a:t>.</a:t>
            </a:r>
            <a:endParaRPr lang="ru-RU"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93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Рисунок 13" descr="https://top-fon.com/uploads/posts/2023-02/1675246921_top-fon-com-p-analiz-fon-dlya-prezentatsii-113.png"/>
          <p:cNvPicPr/>
          <p:nvPr/>
        </p:nvPicPr>
        <p:blipFill rotWithShape="1">
          <a:blip r:embed="rId4">
            <a:extLst>
              <a:ext uri="{28A0092B-C50C-407E-A947-70E740481C1C}">
                <a14:useLocalDpi xmlns:a14="http://schemas.microsoft.com/office/drawing/2010/main" val="0"/>
              </a:ext>
            </a:extLst>
          </a:blip>
          <a:srcRect l="4249" t="379" b="8272"/>
          <a:stretch/>
        </p:blipFill>
        <p:spPr bwMode="auto">
          <a:xfrm>
            <a:off x="152400" y="0"/>
            <a:ext cx="3035300" cy="2451100"/>
          </a:xfrm>
          <a:prstGeom prst="rect">
            <a:avLst/>
          </a:prstGeom>
          <a:noFill/>
          <a:ln>
            <a:noFill/>
          </a:ln>
        </p:spPr>
      </p:pic>
      <p:sp>
        <p:nvSpPr>
          <p:cNvPr id="2" name="Заголовок 1">
            <a:extLst>
              <a:ext uri="{FF2B5EF4-FFF2-40B4-BE49-F238E27FC236}">
                <a16:creationId xmlns:a16="http://schemas.microsoft.com/office/drawing/2014/main" id="{F858CBB6-3E1C-47C3-8FD3-76E467E37220}"/>
              </a:ext>
            </a:extLst>
          </p:cNvPr>
          <p:cNvSpPr>
            <a:spLocks noGrp="1"/>
          </p:cNvSpPr>
          <p:nvPr>
            <p:ph type="title"/>
          </p:nvPr>
        </p:nvSpPr>
        <p:spPr>
          <a:xfrm>
            <a:off x="2971800" y="314341"/>
            <a:ext cx="6751320" cy="1027363"/>
          </a:xfrm>
        </p:spPr>
        <p:txBody>
          <a:bodyPr rtlCol="0">
            <a:normAutofit/>
          </a:bodyPr>
          <a:lstStyle>
            <a:defPPr>
              <a:defRPr lang="ru-RU"/>
            </a:defPPr>
          </a:lstStyle>
          <a:p>
            <a:pPr algn="ctr"/>
            <a:r>
              <a:rPr lang="kk-KZ" sz="2800" b="1" dirty="0" smtClean="0">
                <a:solidFill>
                  <a:srgbClr val="002060"/>
                </a:solidFill>
              </a:rPr>
              <a:t>Әлеуметтік әріптестік келісімдерінің мазмұны</a:t>
            </a:r>
            <a:endParaRPr lang="kk-KZ" sz="2800" b="1" dirty="0">
              <a:solidFill>
                <a:srgbClr val="002060"/>
              </a:solidFill>
            </a:endParaRPr>
          </a:p>
        </p:txBody>
      </p:sp>
      <p:sp>
        <p:nvSpPr>
          <p:cNvPr id="27" name="Номер слайда 26">
            <a:extLst>
              <a:ext uri="{FF2B5EF4-FFF2-40B4-BE49-F238E27FC236}">
                <a16:creationId xmlns:a16="http://schemas.microsoft.com/office/drawing/2014/main" id="{2966A2AB-239B-430D-8FC5-15939706D066}"/>
              </a:ext>
            </a:extLst>
          </p:cNvPr>
          <p:cNvSpPr>
            <a:spLocks noGrp="1"/>
          </p:cNvSpPr>
          <p:nvPr>
            <p:ph type="sldNum" sz="quarter" idx="12"/>
          </p:nvPr>
        </p:nvSpPr>
        <p:spPr>
          <a:xfrm>
            <a:off x="11760200" y="6432034"/>
            <a:ext cx="431799" cy="289441"/>
          </a:xfrm>
        </p:spPr>
        <p:txBody>
          <a:bodyPr rtlCol="0"/>
          <a:lstStyle>
            <a:defPPr>
              <a:defRPr lang="ru-RU"/>
            </a:defPPr>
          </a:lstStyle>
          <a:p>
            <a:pPr rtl="0"/>
            <a:fld id="{B5CEABB6-07DC-46E8-9B57-56EC44A396E5}" type="slidenum">
              <a:rPr lang="ru-RU" sz="1200" smtClean="0"/>
              <a:pPr rtl="0"/>
              <a:t>17</a:t>
            </a:fld>
            <a:endParaRPr lang="ru-RU" dirty="0"/>
          </a:p>
        </p:txBody>
      </p:sp>
      <p:sp>
        <p:nvSpPr>
          <p:cNvPr id="5" name="Прямоугольник 4"/>
          <p:cNvSpPr/>
          <p:nvPr/>
        </p:nvSpPr>
        <p:spPr>
          <a:xfrm>
            <a:off x="4038600" y="6450568"/>
            <a:ext cx="7937499" cy="369332"/>
          </a:xfrm>
          <a:prstGeom prst="rect">
            <a:avLst/>
          </a:prstGeom>
        </p:spPr>
        <p:txBody>
          <a:bodyPr wrap="square">
            <a:spAutoFit/>
          </a:bodyPr>
          <a:lstStyle/>
          <a:p>
            <a:pPr lvl="8">
              <a:defRPr/>
            </a:pPr>
            <a:r>
              <a:rPr lang="ru-RU" b="1" i="1" dirty="0" smtClean="0">
                <a:solidFill>
                  <a:srgbClr val="FF0000"/>
                </a:solidFill>
                <a:latin typeface="Times New Roman" panose="02020603050405020304" pitchFamily="18" charset="0"/>
                <a:cs typeface="Times New Roman" panose="02020603050405020304" pitchFamily="18" charset="0"/>
              </a:rPr>
              <a:t>(ҚР </a:t>
            </a:r>
            <a:r>
              <a:rPr lang="ru-RU" b="1" i="1" dirty="0" err="1">
                <a:solidFill>
                  <a:srgbClr val="FF0000"/>
                </a:solidFill>
                <a:latin typeface="Times New Roman" panose="02020603050405020304" pitchFamily="18" charset="0"/>
                <a:cs typeface="Times New Roman" panose="02020603050405020304" pitchFamily="18" charset="0"/>
              </a:rPr>
              <a:t>Еңбек</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153 </a:t>
            </a:r>
            <a:r>
              <a:rPr lang="ru-RU" b="1" i="1" dirty="0">
                <a:solidFill>
                  <a:srgbClr val="FF0000"/>
                </a:solidFill>
                <a:latin typeface="Times New Roman" panose="02020603050405020304" pitchFamily="18" charset="0"/>
                <a:cs typeface="Times New Roman" panose="02020603050405020304" pitchFamily="18" charset="0"/>
              </a:rPr>
              <a:t>б</a:t>
            </a:r>
            <a:r>
              <a:rPr lang="ru-RU" b="1" i="1" dirty="0" smtClean="0">
                <a:solidFill>
                  <a:srgbClr val="FF0000"/>
                </a:solidFill>
                <a:latin typeface="Times New Roman" panose="02020603050405020304" pitchFamily="18" charset="0"/>
                <a:cs typeface="Times New Roman" panose="02020603050405020304" pitchFamily="18" charset="0"/>
              </a:rPr>
              <a:t>. 1, 3 т. </a:t>
            </a:r>
            <a:r>
              <a:rPr lang="ru-RU" b="1" i="1" dirty="0">
                <a:solidFill>
                  <a:srgbClr val="FF0000"/>
                </a:solidFill>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1206500" y="1853813"/>
            <a:ext cx="8635999" cy="1938992"/>
          </a:xfrm>
          <a:prstGeom prst="rect">
            <a:avLst/>
          </a:prstGeom>
        </p:spPr>
        <p:txBody>
          <a:bodyPr wrap="square">
            <a:spAutoFit/>
          </a:bodyPr>
          <a:lstStyle/>
          <a:p>
            <a:pPr algn="just" fontAlgn="base"/>
            <a:r>
              <a:rPr lang="kk-KZ" sz="2000" b="1" dirty="0" smtClean="0">
                <a:solidFill>
                  <a:srgbClr val="0070C0"/>
                </a:solidFill>
                <a:latin typeface="Arial" panose="020B0604020202020204" pitchFamily="34" charset="0"/>
                <a:cs typeface="Arial" panose="020B0604020202020204" pitchFamily="34" charset="0"/>
              </a:rPr>
              <a:t>1. КЕЛІСІМДЕР:</a:t>
            </a:r>
          </a:p>
          <a:p>
            <a:pPr algn="just" fontAlgn="base"/>
            <a:r>
              <a:rPr lang="kk-KZ" sz="2000" b="1" dirty="0" smtClean="0">
                <a:solidFill>
                  <a:srgbClr val="8E1064"/>
                </a:solidFill>
                <a:latin typeface="Arial" panose="020B0604020202020204" pitchFamily="34" charset="0"/>
                <a:cs typeface="Arial" panose="020B0604020202020204" pitchFamily="34" charset="0"/>
              </a:rPr>
              <a:t>1) қолданылу мерзімі туралы;</a:t>
            </a:r>
          </a:p>
          <a:p>
            <a:pPr algn="just" fontAlgn="base"/>
            <a:r>
              <a:rPr lang="kk-KZ" sz="2000" b="1" dirty="0" smtClean="0">
                <a:solidFill>
                  <a:srgbClr val="8E1064"/>
                </a:solidFill>
                <a:latin typeface="Arial" panose="020B0604020202020204" pitchFamily="34" charset="0"/>
                <a:cs typeface="Arial" panose="020B0604020202020204" pitchFamily="34" charset="0"/>
              </a:rPr>
              <a:t>2) орындалуын бақылау тәртібі туралы;</a:t>
            </a:r>
          </a:p>
          <a:p>
            <a:pPr algn="just" fontAlgn="base"/>
            <a:r>
              <a:rPr lang="kk-KZ" sz="2000" b="1" dirty="0" smtClean="0">
                <a:solidFill>
                  <a:srgbClr val="8E1064"/>
                </a:solidFill>
                <a:latin typeface="Arial" panose="020B0604020202020204" pitchFamily="34" charset="0"/>
                <a:cs typeface="Arial" panose="020B0604020202020204" pitchFamily="34" charset="0"/>
              </a:rPr>
              <a:t>3) келісімге өзгерістер мен толықтырулар енгізу тәртібі туралы;</a:t>
            </a:r>
          </a:p>
          <a:p>
            <a:pPr algn="just" fontAlgn="base"/>
            <a:r>
              <a:rPr lang="kk-KZ" sz="2000" b="1" dirty="0" smtClean="0">
                <a:solidFill>
                  <a:srgbClr val="8E1064"/>
                </a:solidFill>
                <a:latin typeface="Arial" panose="020B0604020202020204" pitchFamily="34" charset="0"/>
                <a:cs typeface="Arial" panose="020B0604020202020204" pitchFamily="34" charset="0"/>
              </a:rPr>
              <a:t>4) тараптардың өздеріне алған міндеттемелерді орындамаған жағдайдағы жауаптылығы туралы ережелерді қамтуға тиіс.</a:t>
            </a:r>
            <a:endParaRPr lang="kk-KZ" sz="2000" b="1" dirty="0">
              <a:solidFill>
                <a:srgbClr val="8E1064"/>
              </a:solidFill>
              <a:effectLst/>
              <a:latin typeface="Arial" panose="020B0604020202020204" pitchFamily="34" charset="0"/>
              <a:cs typeface="Arial" panose="020B0604020202020204" pitchFamily="34" charset="0"/>
            </a:endParaRPr>
          </a:p>
        </p:txBody>
      </p:sp>
      <p:sp>
        <p:nvSpPr>
          <p:cNvPr id="10" name="Прямоугольник 9"/>
          <p:cNvSpPr/>
          <p:nvPr/>
        </p:nvSpPr>
        <p:spPr>
          <a:xfrm>
            <a:off x="152399" y="4304913"/>
            <a:ext cx="11001376" cy="1569660"/>
          </a:xfrm>
          <a:prstGeom prst="rect">
            <a:avLst/>
          </a:prstGeom>
        </p:spPr>
        <p:txBody>
          <a:bodyPr wrap="square">
            <a:spAutoFit/>
          </a:bodyPr>
          <a:lstStyle/>
          <a:p>
            <a:pPr algn="just"/>
            <a:r>
              <a:rPr lang="kk-KZ" sz="2400" b="1" dirty="0" smtClean="0">
                <a:solidFill>
                  <a:srgbClr val="820C77"/>
                </a:solidFill>
                <a:latin typeface="Arial" panose="020B0604020202020204" pitchFamily="34" charset="0"/>
                <a:cs typeface="Arial" panose="020B0604020202020204" pitchFamily="34" charset="0"/>
              </a:rPr>
              <a:t>3. </a:t>
            </a:r>
            <a:r>
              <a:rPr lang="kk-KZ" sz="2400" b="1" dirty="0" smtClean="0">
                <a:solidFill>
                  <a:srgbClr val="8E1064"/>
                </a:solidFill>
                <a:latin typeface="Arial" panose="020B0604020202020204" pitchFamily="34" charset="0"/>
                <a:cs typeface="Arial" panose="020B0604020202020204" pitchFamily="34" charset="0"/>
              </a:rPr>
              <a:t>Салалық және өңірлік келісімдердің мазмұнын </a:t>
            </a:r>
            <a:r>
              <a:rPr lang="kk-KZ" sz="2400" b="1" dirty="0" smtClean="0">
                <a:solidFill>
                  <a:srgbClr val="0070C0"/>
                </a:solidFill>
                <a:latin typeface="Arial" panose="020B0604020202020204" pitchFamily="34" charset="0"/>
                <a:cs typeface="Arial" panose="020B0604020202020204" pitchFamily="34" charset="0"/>
              </a:rPr>
              <a:t>салалық және өңірлік комиссиялар әлеуметтік әріптестіктің барлық тараптары немесе солардың біреуі ұсынған келісімдер жобаларының негізінде айқындайды.</a:t>
            </a:r>
            <a:endParaRPr lang="kk-KZ"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70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Рисунок 9" descr="https://top-fon.com/uploads/posts/2023-01/1674694131_top-fon-com-p-chelovek-dlya-prezentatsii-kartinki-bez-fo-13.png"/>
          <p:cNvPicPr/>
          <p:nvPr/>
        </p:nvPicPr>
        <p:blipFill>
          <a:blip r:embed="rId4">
            <a:extLst>
              <a:ext uri="{28A0092B-C50C-407E-A947-70E740481C1C}">
                <a14:useLocalDpi xmlns:a14="http://schemas.microsoft.com/office/drawing/2010/main" val="0"/>
              </a:ext>
            </a:extLst>
          </a:blip>
          <a:srcRect/>
          <a:stretch>
            <a:fillRect/>
          </a:stretch>
        </p:blipFill>
        <p:spPr bwMode="auto">
          <a:xfrm>
            <a:off x="5590540" y="4531360"/>
            <a:ext cx="2852420" cy="2326640"/>
          </a:xfrm>
          <a:prstGeom prst="rect">
            <a:avLst/>
          </a:prstGeom>
          <a:noFill/>
          <a:ln>
            <a:noFill/>
          </a:ln>
        </p:spPr>
      </p:pic>
      <p:pic>
        <p:nvPicPr>
          <p:cNvPr id="7" name="Рисунок 6" descr="https://gnccks.brest.by/images/2023/metod_rekomend-t450x450.jpg"/>
          <p:cNvPicPr/>
          <p:nvPr/>
        </p:nvPicPr>
        <p:blipFill rotWithShape="1">
          <a:blip r:embed="rId5">
            <a:extLst>
              <a:ext uri="{28A0092B-C50C-407E-A947-70E740481C1C}">
                <a14:useLocalDpi xmlns:a14="http://schemas.microsoft.com/office/drawing/2010/main" val="0"/>
              </a:ext>
            </a:extLst>
          </a:blip>
          <a:srcRect b="11963"/>
          <a:stretch/>
        </p:blipFill>
        <p:spPr bwMode="auto">
          <a:xfrm>
            <a:off x="106680" y="0"/>
            <a:ext cx="3093720" cy="2194560"/>
          </a:xfrm>
          <a:prstGeom prst="rect">
            <a:avLst/>
          </a:prstGeom>
          <a:ln>
            <a:noFill/>
          </a:ln>
          <a:effectLst>
            <a:softEdge rad="112500"/>
          </a:effectLst>
          <a:extLst>
            <a:ext uri="{53640926-AAD7-44D8-BBD7-CCE9431645EC}">
              <a14:shadowObscured xmlns:a14="http://schemas.microsoft.com/office/drawing/2010/main"/>
            </a:ext>
          </a:extLst>
        </p:spPr>
      </p:pic>
      <p:sp>
        <p:nvSpPr>
          <p:cNvPr id="2" name="Заголовок 1">
            <a:extLst>
              <a:ext uri="{FF2B5EF4-FFF2-40B4-BE49-F238E27FC236}">
                <a16:creationId xmlns:a16="http://schemas.microsoft.com/office/drawing/2014/main" id="{F858CBB6-3E1C-47C3-8FD3-76E467E37220}"/>
              </a:ext>
            </a:extLst>
          </p:cNvPr>
          <p:cNvSpPr>
            <a:spLocks noGrp="1"/>
          </p:cNvSpPr>
          <p:nvPr>
            <p:ph type="title"/>
          </p:nvPr>
        </p:nvSpPr>
        <p:spPr>
          <a:xfrm>
            <a:off x="3017520" y="644591"/>
            <a:ext cx="7473950" cy="608199"/>
          </a:xfrm>
        </p:spPr>
        <p:txBody>
          <a:bodyPr rtlCol="0">
            <a:normAutofit/>
          </a:bodyPr>
          <a:lstStyle>
            <a:defPPr>
              <a:defRPr lang="ru-RU"/>
            </a:defPPr>
          </a:lstStyle>
          <a:p>
            <a:pPr algn="ctr"/>
            <a:r>
              <a:rPr lang="ru-RU" sz="2800" b="1" dirty="0" err="1">
                <a:solidFill>
                  <a:srgbClr val="002060"/>
                </a:solidFill>
              </a:rPr>
              <a:t>Салалық</a:t>
            </a:r>
            <a:r>
              <a:rPr lang="ru-RU" sz="2800" b="1" dirty="0">
                <a:solidFill>
                  <a:srgbClr val="002060"/>
                </a:solidFill>
              </a:rPr>
              <a:t> </a:t>
            </a:r>
            <a:r>
              <a:rPr lang="ru-RU" sz="2800" b="1" dirty="0" err="1">
                <a:solidFill>
                  <a:srgbClr val="002060"/>
                </a:solidFill>
              </a:rPr>
              <a:t>келісімдерде</a:t>
            </a:r>
            <a:r>
              <a:rPr lang="ru-RU" sz="2800" b="1" dirty="0">
                <a:solidFill>
                  <a:srgbClr val="002060"/>
                </a:solidFill>
              </a:rPr>
              <a:t>:</a:t>
            </a:r>
          </a:p>
        </p:txBody>
      </p:sp>
      <p:sp>
        <p:nvSpPr>
          <p:cNvPr id="27" name="Номер слайда 26">
            <a:extLst>
              <a:ext uri="{FF2B5EF4-FFF2-40B4-BE49-F238E27FC236}">
                <a16:creationId xmlns:a16="http://schemas.microsoft.com/office/drawing/2014/main" id="{2966A2AB-239B-430D-8FC5-15939706D066}"/>
              </a:ext>
            </a:extLst>
          </p:cNvPr>
          <p:cNvSpPr>
            <a:spLocks noGrp="1"/>
          </p:cNvSpPr>
          <p:nvPr>
            <p:ph type="sldNum" sz="quarter" idx="12"/>
          </p:nvPr>
        </p:nvSpPr>
        <p:spPr>
          <a:xfrm>
            <a:off x="11760200" y="6432034"/>
            <a:ext cx="431799" cy="289441"/>
          </a:xfrm>
        </p:spPr>
        <p:txBody>
          <a:bodyPr rtlCol="0"/>
          <a:lstStyle>
            <a:defPPr>
              <a:defRPr lang="ru-RU"/>
            </a:defPPr>
          </a:lstStyle>
          <a:p>
            <a:pPr rtl="0"/>
            <a:fld id="{B5CEABB6-07DC-46E8-9B57-56EC44A396E5}" type="slidenum">
              <a:rPr lang="ru-RU" sz="1200" smtClean="0"/>
              <a:pPr rtl="0"/>
              <a:t>18</a:t>
            </a:fld>
            <a:endParaRPr lang="ru-RU" dirty="0"/>
          </a:p>
        </p:txBody>
      </p:sp>
      <p:sp>
        <p:nvSpPr>
          <p:cNvPr id="5" name="Прямоугольник 4"/>
          <p:cNvSpPr/>
          <p:nvPr/>
        </p:nvSpPr>
        <p:spPr>
          <a:xfrm>
            <a:off x="4038600" y="6450568"/>
            <a:ext cx="7937499" cy="369332"/>
          </a:xfrm>
          <a:prstGeom prst="rect">
            <a:avLst/>
          </a:prstGeom>
        </p:spPr>
        <p:txBody>
          <a:bodyPr wrap="square">
            <a:spAutoFit/>
          </a:bodyPr>
          <a:lstStyle/>
          <a:p>
            <a:pPr lvl="8">
              <a:defRPr/>
            </a:pPr>
            <a:r>
              <a:rPr lang="ru-RU" b="1" i="1" dirty="0">
                <a:solidFill>
                  <a:srgbClr val="FF0000"/>
                </a:solidFill>
                <a:latin typeface="Times New Roman" panose="02020603050405020304" pitchFamily="18" charset="0"/>
                <a:cs typeface="Times New Roman" panose="02020603050405020304" pitchFamily="18" charset="0"/>
              </a:rPr>
              <a:t>(ҚР </a:t>
            </a:r>
            <a:r>
              <a:rPr lang="ru-RU" b="1" i="1" dirty="0" err="1">
                <a:solidFill>
                  <a:srgbClr val="FF0000"/>
                </a:solidFill>
                <a:latin typeface="Times New Roman" panose="02020603050405020304" pitchFamily="18" charset="0"/>
                <a:cs typeface="Times New Roman" panose="02020603050405020304" pitchFamily="18" charset="0"/>
              </a:rPr>
              <a:t>Еңбек</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153 б. </a:t>
            </a:r>
            <a:r>
              <a:rPr lang="ru-RU" b="1" i="1" dirty="0" smtClean="0">
                <a:solidFill>
                  <a:srgbClr val="FF0000"/>
                </a:solidFill>
                <a:latin typeface="Times New Roman" panose="02020603050405020304" pitchFamily="18" charset="0"/>
                <a:cs typeface="Times New Roman" panose="02020603050405020304" pitchFamily="18" charset="0"/>
              </a:rPr>
              <a:t>5, 7 </a:t>
            </a:r>
            <a:r>
              <a:rPr lang="ru-RU" b="1" i="1" dirty="0">
                <a:solidFill>
                  <a:srgbClr val="FF0000"/>
                </a:solidFill>
                <a:latin typeface="Times New Roman" panose="02020603050405020304" pitchFamily="18" charset="0"/>
                <a:cs typeface="Times New Roman" panose="02020603050405020304" pitchFamily="18" charset="0"/>
              </a:rPr>
              <a:t>т. )</a:t>
            </a:r>
          </a:p>
        </p:txBody>
      </p:sp>
      <p:sp>
        <p:nvSpPr>
          <p:cNvPr id="9" name="Прямоугольник 8"/>
          <p:cNvSpPr/>
          <p:nvPr/>
        </p:nvSpPr>
        <p:spPr>
          <a:xfrm>
            <a:off x="213361" y="1897381"/>
            <a:ext cx="11978639" cy="3477875"/>
          </a:xfrm>
          <a:prstGeom prst="rect">
            <a:avLst/>
          </a:prstGeom>
        </p:spPr>
        <p:txBody>
          <a:bodyPr wrap="square">
            <a:spAutoFit/>
          </a:bodyPr>
          <a:lstStyle/>
          <a:p>
            <a:pPr algn="just" fontAlgn="base"/>
            <a:r>
              <a:rPr lang="ru-RU" sz="2200" b="1" dirty="0">
                <a:solidFill>
                  <a:srgbClr val="FF0000"/>
                </a:solidFill>
                <a:latin typeface="Times New Roman" panose="02020603050405020304" pitchFamily="18" charset="0"/>
                <a:cs typeface="Times New Roman" panose="02020603050405020304" pitchFamily="18" charset="0"/>
              </a:rPr>
              <a:t>1) </a:t>
            </a:r>
            <a:r>
              <a:rPr lang="ru-RU" sz="2200" b="1" dirty="0" err="1">
                <a:solidFill>
                  <a:srgbClr val="002060"/>
                </a:solidFill>
                <a:latin typeface="Times New Roman" panose="02020603050405020304" pitchFamily="18" charset="0"/>
                <a:cs typeface="Times New Roman" panose="02020603050405020304" pitchFamily="18" charset="0"/>
              </a:rPr>
              <a:t>тиісті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саланың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бағдарламалық</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және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стратегиялық</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құжаттарын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қарау</a:t>
            </a:r>
            <a:r>
              <a:rPr lang="ru-RU" sz="2200" b="1" dirty="0">
                <a:solidFill>
                  <a:srgbClr val="002060"/>
                </a:solidFill>
                <a:latin typeface="Times New Roman" panose="02020603050405020304" pitchFamily="18" charset="0"/>
                <a:cs typeface="Times New Roman" panose="02020603050405020304" pitchFamily="18" charset="0"/>
              </a:rPr>
              <a:t> туралы;</a:t>
            </a:r>
          </a:p>
          <a:p>
            <a:pPr algn="just" fontAlgn="base"/>
            <a:r>
              <a:rPr lang="ru-RU" sz="2200" b="1" dirty="0" smtClean="0">
                <a:solidFill>
                  <a:srgbClr val="FF0000"/>
                </a:solidFill>
                <a:latin typeface="Times New Roman" panose="02020603050405020304" pitchFamily="18" charset="0"/>
                <a:cs typeface="Times New Roman" panose="02020603050405020304" pitchFamily="18" charset="0"/>
              </a:rPr>
              <a:t>2</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салада</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әлеуметтік</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әріптестікті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және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диалогті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дамыту</a:t>
            </a:r>
            <a:r>
              <a:rPr lang="ru-RU" sz="2200" b="1" dirty="0">
                <a:solidFill>
                  <a:srgbClr val="002060"/>
                </a:solidFill>
                <a:latin typeface="Times New Roman" panose="02020603050405020304" pitchFamily="18" charset="0"/>
                <a:cs typeface="Times New Roman" panose="02020603050405020304" pitchFamily="18" charset="0"/>
              </a:rPr>
              <a:t> туралы;</a:t>
            </a:r>
          </a:p>
          <a:p>
            <a:pPr algn="just" fontAlgn="base"/>
            <a:r>
              <a:rPr lang="ru-RU" sz="2200" b="1" dirty="0" smtClean="0">
                <a:solidFill>
                  <a:srgbClr val="FF0000"/>
                </a:solidFill>
                <a:latin typeface="Times New Roman" panose="02020603050405020304" pitchFamily="18" charset="0"/>
                <a:cs typeface="Times New Roman" panose="02020603050405020304" pitchFamily="18" charset="0"/>
              </a:rPr>
              <a:t>3</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әлеуметтік-еңбек</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жанжалдарының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және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ереуілдердің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алдын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алу</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және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оларды</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болғызбау</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жөніндегі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іс-шаралар</a:t>
            </a:r>
            <a:r>
              <a:rPr lang="ru-RU" sz="2200" b="1" dirty="0">
                <a:solidFill>
                  <a:srgbClr val="002060"/>
                </a:solidFill>
                <a:latin typeface="Times New Roman" panose="02020603050405020304" pitchFamily="18" charset="0"/>
                <a:cs typeface="Times New Roman" panose="02020603050405020304" pitchFamily="18" charset="0"/>
              </a:rPr>
              <a:t> туралы;</a:t>
            </a:r>
          </a:p>
          <a:p>
            <a:pPr algn="just" fontAlgn="base"/>
            <a:r>
              <a:rPr lang="ru-RU" sz="2200" b="1" dirty="0" smtClean="0">
                <a:solidFill>
                  <a:srgbClr val="FF0000"/>
                </a:solidFill>
                <a:latin typeface="Times New Roman" panose="02020603050405020304" pitchFamily="18" charset="0"/>
                <a:cs typeface="Times New Roman" panose="02020603050405020304" pitchFamily="18" charset="0"/>
              </a:rPr>
              <a:t>4</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саланың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еңбекке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ақы</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төлеу</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жүйесінің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негізгі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қағидаттары</a:t>
            </a:r>
            <a:r>
              <a:rPr lang="ru-RU" sz="2200" b="1" dirty="0">
                <a:solidFill>
                  <a:srgbClr val="002060"/>
                </a:solidFill>
                <a:latin typeface="Times New Roman" panose="02020603050405020304" pitchFamily="18" charset="0"/>
                <a:cs typeface="Times New Roman" panose="02020603050405020304" pitchFamily="18" charset="0"/>
              </a:rPr>
              <a:t> туралы, </a:t>
            </a:r>
            <a:r>
              <a:rPr lang="ru-RU" sz="2200" b="1" dirty="0" err="1">
                <a:solidFill>
                  <a:srgbClr val="002060"/>
                </a:solidFill>
                <a:latin typeface="Times New Roman" panose="02020603050405020304" pitchFamily="18" charset="0"/>
                <a:cs typeface="Times New Roman" panose="02020603050405020304" pitchFamily="18" charset="0"/>
              </a:rPr>
              <a:t>оның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ішінде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70C0"/>
                </a:solidFill>
                <a:latin typeface="Times New Roman" panose="02020603050405020304" pitchFamily="18" charset="0"/>
                <a:cs typeface="Times New Roman" panose="02020603050405020304" pitchFamily="18" charset="0"/>
              </a:rPr>
              <a:t>  </a:t>
            </a:r>
            <a:endParaRPr lang="ru-RU" sz="2200" b="1" dirty="0" smtClean="0">
              <a:solidFill>
                <a:srgbClr val="0070C0"/>
              </a:solidFill>
              <a:latin typeface="Times New Roman" panose="02020603050405020304" pitchFamily="18" charset="0"/>
              <a:cs typeface="Times New Roman" panose="02020603050405020304" pitchFamily="18" charset="0"/>
            </a:endParaRPr>
          </a:p>
          <a:p>
            <a:pPr lvl="1" algn="just" fontAlgn="base"/>
            <a:r>
              <a:rPr lang="ru-RU" sz="2200" b="1" dirty="0" err="1">
                <a:solidFill>
                  <a:schemeClr val="accent1">
                    <a:lumMod val="75000"/>
                  </a:schemeClr>
                </a:solidFill>
                <a:latin typeface="Times New Roman" panose="02020603050405020304" pitchFamily="18" charset="0"/>
                <a:cs typeface="Times New Roman" panose="02020603050405020304" pitchFamily="18" charset="0"/>
              </a:rPr>
              <a:t>саладағы</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ең</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төмен</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тарифтік</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мөлшерлемелерді</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айлықақыларды</a:t>
            </a:r>
            <a:r>
              <a:rPr lang="ru-RU" sz="2200" b="1" dirty="0">
                <a:solidFill>
                  <a:schemeClr val="accent1">
                    <a:lumMod val="75000"/>
                  </a:schemeClr>
                </a:solidFill>
                <a:latin typeface="Times New Roman" panose="02020603050405020304" pitchFamily="18" charset="0"/>
                <a:cs typeface="Times New Roman" panose="02020603050405020304" pitchFamily="18" charset="0"/>
              </a:rPr>
              <a:t>);</a:t>
            </a:r>
          </a:p>
          <a:p>
            <a:pPr lvl="1" algn="just" fontAlgn="base"/>
            <a:r>
              <a:rPr lang="ru-RU" sz="2200" b="1" dirty="0" err="1" smtClean="0">
                <a:solidFill>
                  <a:schemeClr val="accent1">
                    <a:lumMod val="75000"/>
                  </a:schemeClr>
                </a:solidFill>
                <a:latin typeface="Times New Roman" panose="02020603050405020304" pitchFamily="18" charset="0"/>
                <a:cs typeface="Times New Roman" panose="02020603050405020304" pitchFamily="18" charset="0"/>
              </a:rPr>
              <a:t>разрядаралық</a:t>
            </a:r>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коэффициенттердің</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ең</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төмен</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мәндерін</a:t>
            </a:r>
            <a:r>
              <a:rPr lang="ru-RU" sz="2200" b="1" dirty="0">
                <a:solidFill>
                  <a:schemeClr val="accent1">
                    <a:lumMod val="75000"/>
                  </a:schemeClr>
                </a:solidFill>
                <a:latin typeface="Times New Roman" panose="02020603050405020304" pitchFamily="18" charset="0"/>
                <a:cs typeface="Times New Roman" panose="02020603050405020304" pitchFamily="18" charset="0"/>
              </a:rPr>
              <a:t>;</a:t>
            </a:r>
          </a:p>
          <a:p>
            <a:pPr lvl="1" algn="just" fontAlgn="base"/>
            <a:r>
              <a:rPr lang="ru-RU" sz="2200" b="1" dirty="0" err="1" smtClean="0">
                <a:solidFill>
                  <a:schemeClr val="accent1">
                    <a:lumMod val="75000"/>
                  </a:schemeClr>
                </a:solidFill>
                <a:latin typeface="Times New Roman" panose="02020603050405020304" pitchFamily="18" charset="0"/>
                <a:cs typeface="Times New Roman" panose="02020603050405020304" pitchFamily="18" charset="0"/>
              </a:rPr>
              <a:t>ауыр</a:t>
            </a:r>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жұмыстарда</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еңбек</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жағдайлары</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зиянды</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және</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немесе</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қауіпті</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жұмыстарда</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істейтін</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жұмыскерлерге</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қосымша</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ақы</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белгілеудің</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бірыңғай</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тәртібін</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белгілеу</a:t>
            </a:r>
            <a:r>
              <a:rPr lang="ru-RU" sz="2200" b="1" dirty="0">
                <a:solidFill>
                  <a:schemeClr val="accent1">
                    <a:lumMod val="75000"/>
                  </a:schemeClr>
                </a:solidFill>
                <a:latin typeface="Times New Roman" panose="02020603050405020304" pitchFamily="18" charset="0"/>
                <a:cs typeface="Times New Roman" panose="02020603050405020304" pitchFamily="18" charset="0"/>
              </a:rPr>
              <a:t> туралы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ережелер</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көзделуге</a:t>
            </a:r>
            <a:r>
              <a:rPr lang="ru-RU" sz="2200" b="1" dirty="0">
                <a:solidFill>
                  <a:schemeClr val="accent1">
                    <a:lumMod val="75000"/>
                  </a:schemeClr>
                </a:solidFill>
                <a:latin typeface="Times New Roman" panose="02020603050405020304" pitchFamily="18" charset="0"/>
                <a:cs typeface="Times New Roman" panose="02020603050405020304" pitchFamily="18" charset="0"/>
              </a:rPr>
              <a:t> </a:t>
            </a:r>
            <a:r>
              <a:rPr lang="ru-RU" sz="2200" b="1" dirty="0" err="1">
                <a:solidFill>
                  <a:schemeClr val="accent1">
                    <a:lumMod val="75000"/>
                  </a:schemeClr>
                </a:solidFill>
                <a:latin typeface="Times New Roman" panose="02020603050405020304" pitchFamily="18" charset="0"/>
                <a:cs typeface="Times New Roman" panose="02020603050405020304" pitchFamily="18" charset="0"/>
              </a:rPr>
              <a:t>тиіс</a:t>
            </a:r>
            <a:r>
              <a:rPr lang="ru-RU" sz="2200" b="1" dirty="0">
                <a:solidFill>
                  <a:schemeClr val="accent1">
                    <a:lumMod val="75000"/>
                  </a:schemeClr>
                </a:solidFill>
                <a:latin typeface="Times New Roman" panose="02020603050405020304" pitchFamily="18" charset="0"/>
                <a:cs typeface="Times New Roman" panose="02020603050405020304" pitchFamily="18" charset="0"/>
              </a:rPr>
              <a:t>.</a:t>
            </a:r>
            <a:endParaRPr lang="ru-RU" sz="2200" b="1"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4300" y="5318763"/>
            <a:ext cx="11910059" cy="1107996"/>
          </a:xfrm>
          <a:prstGeom prst="rect">
            <a:avLst/>
          </a:prstGeom>
        </p:spPr>
        <p:txBody>
          <a:bodyPr wrap="square">
            <a:spAutoFit/>
          </a:bodyPr>
          <a:lstStyle/>
          <a:p>
            <a:pPr algn="just" fontAlgn="base"/>
            <a:r>
              <a:rPr lang="ru-RU" sz="2200" b="1" dirty="0">
                <a:solidFill>
                  <a:srgbClr val="FF0000"/>
                </a:solidFill>
                <a:latin typeface="Times New Roman" panose="02020603050405020304" pitchFamily="18" charset="0"/>
                <a:cs typeface="Times New Roman" panose="02020603050405020304" pitchFamily="18" charset="0"/>
              </a:rPr>
              <a:t>7. </a:t>
            </a:r>
            <a:r>
              <a:rPr lang="ru-RU" sz="2200" b="1" dirty="0" err="1">
                <a:solidFill>
                  <a:srgbClr val="002060"/>
                </a:solidFill>
                <a:latin typeface="Times New Roman" panose="02020603050405020304" pitchFamily="18" charset="0"/>
                <a:cs typeface="Times New Roman" panose="02020603050405020304" pitchFamily="18" charset="0"/>
              </a:rPr>
              <a:t>Келісімнің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Қазақстан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Республикасының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еңбек</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заңнамасымен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салыстырғанда</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жұмыскердің</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жағдайын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нашарлататын</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ережелері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жарамсыз</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деп</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танылады</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және</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қолданылмауға</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тиіс</a:t>
            </a:r>
            <a:r>
              <a:rPr lang="ru-RU" sz="2200" b="1" dirty="0">
                <a:solidFill>
                  <a:srgbClr val="002060"/>
                </a:solidFill>
                <a:latin typeface="Times New Roman" panose="02020603050405020304" pitchFamily="18" charset="0"/>
                <a:cs typeface="Times New Roman" panose="02020603050405020304" pitchFamily="18" charset="0"/>
              </a:rPr>
              <a:t>.</a:t>
            </a:r>
            <a:endParaRPr lang="ru-RU" sz="2200" b="1"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101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 y="4089400"/>
            <a:ext cx="4405685" cy="2768599"/>
          </a:xfrm>
          <a:prstGeom prst="snip1Rect">
            <a:avLst/>
          </a:prstGeom>
        </p:spPr>
      </p:pic>
      <p:sp>
        <p:nvSpPr>
          <p:cNvPr id="3" name="Заголовок 1">
            <a:extLst>
              <a:ext uri="{FF2B5EF4-FFF2-40B4-BE49-F238E27FC236}">
                <a16:creationId xmlns:a16="http://schemas.microsoft.com/office/drawing/2014/main" id="{38FFA191-5CCC-43CB-BD83-4F80ED362608}"/>
              </a:ext>
            </a:extLst>
          </p:cNvPr>
          <p:cNvSpPr txBox="1">
            <a:spLocks/>
          </p:cNvSpPr>
          <p:nvPr/>
        </p:nvSpPr>
        <p:spPr>
          <a:xfrm>
            <a:off x="4257675" y="2279831"/>
            <a:ext cx="7810500" cy="4578169"/>
          </a:xfrm>
          <a:prstGeom prst="rect">
            <a:avLst/>
          </a:prstGeom>
        </p:spPr>
        <p:txBody>
          <a:bodyPr vert="horz" lIns="91440" tIns="45720" rIns="91440" bIns="45720" rtlCol="0" anchor="t" anchorCtr="0">
            <a:noAutofit/>
          </a:bodyPr>
          <a:lstStyle>
            <a:defPPr>
              <a:defRPr lang="ru-RU"/>
            </a:defPPr>
            <a:lvl1pPr algn="l" defTabSz="914400" rtl="0" eaLnBrk="1" latinLnBrk="0" hangingPunct="1">
              <a:lnSpc>
                <a:spcPct val="90000"/>
              </a:lnSpc>
              <a:spcBef>
                <a:spcPct val="0"/>
              </a:spcBef>
              <a:buNone/>
              <a:defRPr lang="ru-RU" sz="4400" b="1" kern="1200" cap="all" baseline="0">
                <a:solidFill>
                  <a:schemeClr val="accent1"/>
                </a:solidFill>
                <a:latin typeface="+mj-cs"/>
                <a:ea typeface="+mj-ea"/>
                <a:cs typeface="+mj-cs"/>
              </a:defRPr>
            </a:lvl1pPr>
          </a:lstStyle>
          <a:p>
            <a:pPr algn="just"/>
            <a:r>
              <a:rPr lang="ru-RU" sz="3200" cap="none" dirty="0" smtClean="0">
                <a:solidFill>
                  <a:schemeClr val="accent5"/>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Жұмыскерлердің</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республикалық</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және</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салалық</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бірлестіктері</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келісімдерде</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және</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ұжымдық</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шарттарда</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8E1064"/>
                </a:solidFill>
                <a:latin typeface="Times New Roman" panose="02020603050405020304" pitchFamily="18" charset="0"/>
                <a:cs typeface="Times New Roman" panose="02020603050405020304" pitchFamily="18" charset="0"/>
              </a:rPr>
              <a:t>бекітілген</a:t>
            </a:r>
            <a:r>
              <a:rPr lang="ru-RU" sz="3200" cap="none" dirty="0">
                <a:solidFill>
                  <a:srgbClr val="8E1064"/>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жағдайларда</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және</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тәртіппен</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Қазақстан</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Республикасы</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еңбек</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заңнамасының</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сақталуын</a:t>
            </a:r>
            <a:r>
              <a:rPr lang="ru-RU" sz="3200" cap="none" dirty="0">
                <a:solidFill>
                  <a:srgbClr val="002060"/>
                </a:solidFill>
                <a:latin typeface="Times New Roman" panose="02020603050405020304" pitchFamily="18" charset="0"/>
                <a:cs typeface="Times New Roman" panose="02020603050405020304" pitchFamily="18" charset="0"/>
              </a:rPr>
              <a:t> қоғамдық бақылауды жүзеге </a:t>
            </a:r>
            <a:r>
              <a:rPr lang="ru-RU" sz="3200" cap="none" dirty="0" err="1">
                <a:solidFill>
                  <a:srgbClr val="002060"/>
                </a:solidFill>
                <a:latin typeface="Times New Roman" panose="02020603050405020304" pitchFamily="18" charset="0"/>
                <a:cs typeface="Times New Roman" panose="02020603050405020304" pitchFamily="18" charset="0"/>
              </a:rPr>
              <a:t>асырады</a:t>
            </a:r>
            <a:r>
              <a:rPr lang="ru-RU" sz="3200" cap="none" dirty="0">
                <a:solidFill>
                  <a:srgbClr val="00206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1573400" y="344781"/>
            <a:ext cx="10450960" cy="954107"/>
          </a:xfrm>
          <a:prstGeom prst="rect">
            <a:avLst/>
          </a:prstGeom>
        </p:spPr>
        <p:txBody>
          <a:bodyPr wrap="square">
            <a:spAutoFit/>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ҚАЗАҚСТАН РЕСПУБЛИКАСЫ ЕҢБЕК ЗАҢНАМАСЫНЫҢ САҚТАЛУЫН ҚОҒАМДЫҚ БАҚЫЛАУ</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600699" y="5525750"/>
            <a:ext cx="6456045" cy="369332"/>
          </a:xfrm>
          <a:prstGeom prst="rect">
            <a:avLst/>
          </a:prstGeom>
        </p:spPr>
        <p:txBody>
          <a:bodyPr wrap="square">
            <a:spAutoFit/>
          </a:bodyPr>
          <a:lstStyle/>
          <a:p>
            <a:pPr lvl="8">
              <a:defRPr/>
            </a:pPr>
            <a:r>
              <a:rPr lang="ru-RU" b="1" i="1" dirty="0">
                <a:solidFill>
                  <a:srgbClr val="FF0000"/>
                </a:solidFill>
                <a:latin typeface="Times New Roman" panose="02020603050405020304" pitchFamily="18" charset="0"/>
                <a:cs typeface="Times New Roman" panose="02020603050405020304" pitchFamily="18" charset="0"/>
              </a:rPr>
              <a:t>(ҚР </a:t>
            </a:r>
            <a:r>
              <a:rPr lang="ru-RU" b="1" i="1" dirty="0" err="1">
                <a:solidFill>
                  <a:srgbClr val="FF0000"/>
                </a:solidFill>
                <a:latin typeface="Times New Roman" panose="02020603050405020304" pitchFamily="18" charset="0"/>
                <a:cs typeface="Times New Roman" panose="02020603050405020304" pitchFamily="18" charset="0"/>
              </a:rPr>
              <a:t>Еңбек</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155 б. </a:t>
            </a:r>
            <a:r>
              <a:rPr lang="ru-RU"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179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35E3EA69-4E0E-41BD-8095-A124225A2647}"/>
              </a:ext>
            </a:extLst>
          </p:cNvPr>
          <p:cNvSpPr>
            <a:spLocks noGrp="1"/>
          </p:cNvSpPr>
          <p:nvPr>
            <p:ph type="body" sz="quarter" idx="13"/>
          </p:nvPr>
        </p:nvSpPr>
        <p:spPr>
          <a:xfrm>
            <a:off x="2097832" y="715315"/>
            <a:ext cx="9360010" cy="2485118"/>
          </a:xfrm>
        </p:spPr>
        <p:txBody>
          <a:bodyPr rtlCol="0">
            <a:normAutofit/>
          </a:bodyPr>
          <a:lstStyle>
            <a:defPPr>
              <a:defRPr lang="ru-RU"/>
            </a:defPPr>
          </a:lstStyle>
          <a:p>
            <a:pPr fontAlgn="base"/>
            <a:r>
              <a:rPr lang="kk-KZ" altLang="ru-RU" sz="2000" b="1" dirty="0" smtClean="0">
                <a:solidFill>
                  <a:srgbClr val="002060"/>
                </a:solidFill>
                <a:latin typeface="Times New Roman" panose="02020603050405020304" pitchFamily="18" charset="0"/>
                <a:cs typeface="Times New Roman" panose="02020603050405020304" pitchFamily="18" charset="0"/>
              </a:rPr>
              <a:t>Қазақстан Республикасының Еңбек </a:t>
            </a:r>
            <a:r>
              <a:rPr lang="ru-RU" altLang="ru-RU" sz="2000" b="1" dirty="0" smtClean="0">
                <a:solidFill>
                  <a:srgbClr val="002060"/>
                </a:solidFill>
                <a:latin typeface="Times New Roman" panose="02020603050405020304" pitchFamily="18" charset="0"/>
                <a:cs typeface="Times New Roman" panose="02020603050405020304" pitchFamily="18" charset="0"/>
              </a:rPr>
              <a:t>кодекс</a:t>
            </a:r>
            <a:r>
              <a:rPr lang="kk-KZ" altLang="ru-RU" sz="2000" b="1" dirty="0" smtClean="0">
                <a:solidFill>
                  <a:srgbClr val="002060"/>
                </a:solidFill>
                <a:latin typeface="Times New Roman" panose="02020603050405020304" pitchFamily="18" charset="0"/>
                <a:cs typeface="Times New Roman" panose="02020603050405020304" pitchFamily="18" charset="0"/>
              </a:rPr>
              <a:t>тің қолданылу аясы:</a:t>
            </a:r>
          </a:p>
          <a:p>
            <a:pPr fontAlgn="base">
              <a:lnSpc>
                <a:spcPct val="114000"/>
              </a:lnSpc>
            </a:pPr>
            <a:r>
              <a:rPr lang="ru-RU" sz="2000" b="1" dirty="0" smtClean="0">
                <a:solidFill>
                  <a:srgbClr val="002060"/>
                </a:solidFill>
                <a:latin typeface="Times New Roman" panose="02020603050405020304" pitchFamily="18" charset="0"/>
                <a:cs typeface="Times New Roman" panose="02020603050405020304" pitchFamily="18" charset="0"/>
              </a:rPr>
              <a:t>      1</a:t>
            </a:r>
            <a:r>
              <a:rPr lang="ru-RU" sz="2000" b="1" dirty="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еңбек қатынастарын</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a:p>
            <a:pPr fontAlgn="base">
              <a:lnSpc>
                <a:spcPct val="114000"/>
              </a:lnSpc>
            </a:pP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2</a:t>
            </a:r>
            <a:r>
              <a:rPr lang="kk-KZ" sz="2000" b="1" dirty="0" smtClean="0">
                <a:solidFill>
                  <a:srgbClr val="002060"/>
                </a:solidFill>
                <a:latin typeface="Times New Roman" panose="02020603050405020304" pitchFamily="18" charset="0"/>
                <a:cs typeface="Times New Roman" panose="02020603050405020304" pitchFamily="18" charset="0"/>
              </a:rPr>
              <a:t>) еңбек қатынастарымен тікелей байланысты;</a:t>
            </a:r>
          </a:p>
          <a:p>
            <a:pPr fontAlgn="base">
              <a:lnSpc>
                <a:spcPct val="114000"/>
              </a:lnSpc>
            </a:pPr>
            <a:r>
              <a:rPr lang="kk-KZ" sz="2000" b="1" dirty="0" smtClean="0">
                <a:solidFill>
                  <a:schemeClr val="accent4"/>
                </a:solidFill>
                <a:latin typeface="Times New Roman" panose="02020603050405020304" pitchFamily="18" charset="0"/>
                <a:cs typeface="Times New Roman" panose="02020603050405020304" pitchFamily="18" charset="0"/>
              </a:rPr>
              <a:t>      3) әлеуметтік әріптестік;</a:t>
            </a:r>
          </a:p>
          <a:p>
            <a:pPr fontAlgn="base">
              <a:lnSpc>
                <a:spcPct val="114000"/>
              </a:lnSpc>
            </a:pPr>
            <a:r>
              <a:rPr lang="ru-RU" sz="2000" b="1" dirty="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4) еңбек қауіпсіздігі және еңбекті қорғау жөніндегі қатынастарды реттейді.</a:t>
            </a:r>
          </a:p>
          <a:p>
            <a:pPr rtl="0"/>
            <a:endParaRPr lang="ru-RU" sz="2000" b="1" dirty="0">
              <a:latin typeface="Times New Roman" panose="02020603050405020304" pitchFamily="18" charset="0"/>
              <a:cs typeface="Times New Roman" panose="02020603050405020304" pitchFamily="18" charset="0"/>
            </a:endParaRPr>
          </a:p>
        </p:txBody>
      </p:sp>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734800" y="6458330"/>
            <a:ext cx="457200" cy="365125"/>
          </a:xfrm>
        </p:spPr>
        <p:txBody>
          <a:bodyPr rtlCol="0"/>
          <a:lstStyle>
            <a:defPPr>
              <a:defRPr lang="ru-RU"/>
            </a:defPPr>
          </a:lstStyle>
          <a:p>
            <a:pPr rtl="0"/>
            <a:fld id="{B5CEABB6-07DC-46E8-9B57-56EC44A396E5}" type="slidenum">
              <a:rPr lang="ru-RU" smtClean="0"/>
              <a:pPr/>
              <a:t>2</a:t>
            </a:fld>
            <a:endParaRPr lang="ru-RU" dirty="0"/>
          </a:p>
        </p:txBody>
      </p:sp>
      <p:sp>
        <p:nvSpPr>
          <p:cNvPr id="5" name="Прямоугольник 4"/>
          <p:cNvSpPr/>
          <p:nvPr/>
        </p:nvSpPr>
        <p:spPr>
          <a:xfrm>
            <a:off x="4148234" y="3172990"/>
            <a:ext cx="7635552" cy="3320268"/>
          </a:xfrm>
          <a:prstGeom prst="rect">
            <a:avLst/>
          </a:prstGeom>
        </p:spPr>
        <p:txBody>
          <a:bodyPr wrap="square">
            <a:spAutoFit/>
          </a:bodyPr>
          <a:lstStyle/>
          <a:p>
            <a:pPr algn="just">
              <a:lnSpc>
                <a:spcPct val="114000"/>
              </a:lnSpc>
            </a:pPr>
            <a:r>
              <a:rPr lang="kk-KZ" sz="2000" b="1" dirty="0" smtClean="0">
                <a:solidFill>
                  <a:schemeClr val="accent4"/>
                </a:solidFill>
                <a:latin typeface="Times New Roman" panose="02020603050405020304" pitchFamily="18" charset="0"/>
                <a:cs typeface="Times New Roman" panose="02020603050405020304" pitchFamily="18" charset="0"/>
              </a:rPr>
              <a:t>      ӘЛЕУМЕТТІК ӘРІПТЕСТІК </a:t>
            </a:r>
            <a:r>
              <a:rPr lang="kk-KZ" sz="2000" b="1" dirty="0" smtClean="0">
                <a:solidFill>
                  <a:srgbClr val="002060"/>
                </a:solidFill>
                <a:latin typeface="Times New Roman" panose="02020603050405020304" pitchFamily="18" charset="0"/>
                <a:cs typeface="Times New Roman" panose="02020603050405020304" pitchFamily="18" charset="0"/>
              </a:rPr>
              <a:t>– жұмыскерлер </a:t>
            </a:r>
            <a:r>
              <a:rPr lang="kk-KZ" b="1" i="1" dirty="0" smtClean="0">
                <a:solidFill>
                  <a:schemeClr val="accent3"/>
                </a:solidFill>
                <a:latin typeface="Times New Roman" panose="02020603050405020304" pitchFamily="18" charset="0"/>
                <a:cs typeface="Times New Roman" panose="02020603050405020304" pitchFamily="18" charset="0"/>
              </a:rPr>
              <a:t>(жұмыскерлердің өкілдері),</a:t>
            </a:r>
            <a:r>
              <a:rPr lang="kk-KZ" sz="1600" b="1" dirty="0" smtClean="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жұмыс берушілер </a:t>
            </a:r>
            <a:r>
              <a:rPr lang="kk-KZ" b="1" i="1" dirty="0" smtClean="0">
                <a:solidFill>
                  <a:schemeClr val="accent3"/>
                </a:solidFill>
                <a:latin typeface="Times New Roman" panose="02020603050405020304" pitchFamily="18" charset="0"/>
                <a:cs typeface="Times New Roman" panose="02020603050405020304" pitchFamily="18" charset="0"/>
              </a:rPr>
              <a:t>(жұмыс берушілердің өкілдері),</a:t>
            </a:r>
            <a:r>
              <a:rPr lang="kk-KZ" sz="2400" b="1" i="1" dirty="0" smtClean="0">
                <a:solidFill>
                  <a:schemeClr val="accent3"/>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мемлекеттік органдар арасындағы еңбек қатынастарын және еңбек қатынастарымен тікелей байланысты өзге де қатынастарды, сондай-ақ әлеуметтік-экономикалық қатынастарды реттеу мәселелері бойынша олардың мүдделерін келісуді қамтамасыз етуге бағытталған, тең құқықты ынтымақтастыққа негізделген өзара қатынастар жүйесі</a:t>
            </a:r>
            <a:endParaRPr lang="kk-KZ"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81550" y="6151040"/>
            <a:ext cx="7894028" cy="369332"/>
          </a:xfrm>
          <a:prstGeom prst="rect">
            <a:avLst/>
          </a:prstGeom>
        </p:spPr>
        <p:txBody>
          <a:bodyPr wrap="square">
            <a:spAutoFit/>
          </a:bodyPr>
          <a:lstStyle/>
          <a:p>
            <a:pPr lvl="8">
              <a:defRPr/>
            </a:pPr>
            <a:r>
              <a:rPr lang="ru-RU" b="1" i="1" dirty="0" smtClean="0">
                <a:solidFill>
                  <a:srgbClr val="FF0000"/>
                </a:solidFill>
                <a:latin typeface="Times New Roman" panose="02020603050405020304" pitchFamily="18" charset="0"/>
                <a:cs typeface="Times New Roman" panose="02020603050405020304" pitchFamily="18" charset="0"/>
              </a:rPr>
              <a:t>(</a:t>
            </a:r>
            <a:r>
              <a:rPr lang="kk-KZ" b="1" i="1" dirty="0" smtClean="0">
                <a:solidFill>
                  <a:srgbClr val="FF0000"/>
                </a:solidFill>
                <a:latin typeface="Times New Roman" panose="02020603050405020304" pitchFamily="18" charset="0"/>
                <a:cs typeface="Times New Roman" panose="02020603050405020304" pitchFamily="18" charset="0"/>
              </a:rPr>
              <a:t>ҚР </a:t>
            </a:r>
            <a:r>
              <a:rPr lang="kk-KZ" b="1" i="1" dirty="0">
                <a:solidFill>
                  <a:srgbClr val="FF0000"/>
                </a:solidFill>
                <a:latin typeface="Times New Roman" panose="02020603050405020304" pitchFamily="18" charset="0"/>
                <a:cs typeface="Times New Roman" panose="02020603050405020304" pitchFamily="18" charset="0"/>
              </a:rPr>
              <a:t>Еңбек кодексі </a:t>
            </a:r>
            <a:r>
              <a:rPr lang="ru-RU" b="1" i="1" dirty="0">
                <a:solidFill>
                  <a:srgbClr val="FF0000"/>
                </a:solidFill>
                <a:latin typeface="Times New Roman" panose="02020603050405020304" pitchFamily="18" charset="0"/>
                <a:cs typeface="Times New Roman" panose="02020603050405020304" pitchFamily="18" charset="0"/>
              </a:rPr>
              <a:t>1</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б.  1т</a:t>
            </a:r>
            <a:r>
              <a:rPr lang="ru-RU" b="1" i="1" dirty="0" smtClean="0">
                <a:solidFill>
                  <a:srgbClr val="FF0000"/>
                </a:solidFill>
                <a:latin typeface="Times New Roman" panose="02020603050405020304" pitchFamily="18" charset="0"/>
                <a:cs typeface="Times New Roman" panose="02020603050405020304" pitchFamily="18" charset="0"/>
              </a:rPr>
              <a:t>. 7) т. </a:t>
            </a:r>
            <a:r>
              <a:rPr lang="ru-RU" b="1" i="1" dirty="0">
                <a:solidFill>
                  <a:srgbClr val="FF0000"/>
                </a:solidFill>
                <a:latin typeface="Times New Roman" panose="02020603050405020304" pitchFamily="18" charset="0"/>
                <a:cs typeface="Times New Roman" panose="02020603050405020304" pitchFamily="18" charset="0"/>
              </a:rPr>
              <a:t>)</a:t>
            </a:r>
          </a:p>
        </p:txBody>
      </p:sp>
      <p:sp>
        <p:nvSpPr>
          <p:cNvPr id="14" name="Прямоугольник 13"/>
          <p:cNvSpPr/>
          <p:nvPr/>
        </p:nvSpPr>
        <p:spPr>
          <a:xfrm>
            <a:off x="3257550" y="6458330"/>
            <a:ext cx="9076907" cy="369332"/>
          </a:xfrm>
          <a:prstGeom prst="rect">
            <a:avLst/>
          </a:prstGeom>
        </p:spPr>
        <p:txBody>
          <a:bodyPr wrap="square">
            <a:spAutoFit/>
          </a:bodyPr>
          <a:lstStyle/>
          <a:p>
            <a:pPr lvl="8">
              <a:defRPr/>
            </a:pPr>
            <a:r>
              <a:rPr lang="ru-RU" b="1" i="1" dirty="0" smtClean="0">
                <a:solidFill>
                  <a:srgbClr val="FF0000"/>
                </a:solidFill>
                <a:latin typeface="Times New Roman" panose="02020603050405020304" pitchFamily="18" charset="0"/>
                <a:cs typeface="Times New Roman" panose="02020603050405020304" pitchFamily="18" charset="0"/>
              </a:rPr>
              <a:t>(«Кәс</a:t>
            </a:r>
            <a:r>
              <a:rPr lang="en-US" b="1" i="1" dirty="0">
                <a:solidFill>
                  <a:srgbClr val="FF0000"/>
                </a:solidFill>
                <a:latin typeface="Times New Roman" panose="02020603050405020304" pitchFamily="18" charset="0"/>
                <a:cs typeface="Times New Roman" panose="02020603050405020304" pitchFamily="18" charset="0"/>
              </a:rPr>
              <a:t>i</a:t>
            </a:r>
            <a:r>
              <a:rPr lang="ru-RU" b="1" i="1" dirty="0">
                <a:solidFill>
                  <a:srgbClr val="FF0000"/>
                </a:solidFill>
                <a:latin typeface="Times New Roman" panose="02020603050405020304" pitchFamily="18" charset="0"/>
                <a:cs typeface="Times New Roman" panose="02020603050405020304" pitchFamily="18" charset="0"/>
              </a:rPr>
              <a:t>пт</a:t>
            </a:r>
            <a:r>
              <a:rPr lang="en-US" b="1" i="1" dirty="0">
                <a:solidFill>
                  <a:srgbClr val="FF0000"/>
                </a:solidFill>
                <a:latin typeface="Times New Roman" panose="02020603050405020304" pitchFamily="18" charset="0"/>
                <a:cs typeface="Times New Roman" panose="02020603050405020304" pitchFamily="18" charset="0"/>
              </a:rPr>
              <a:t>i</a:t>
            </a:r>
            <a:r>
              <a:rPr lang="ru-RU" b="1" i="1" dirty="0">
                <a:solidFill>
                  <a:srgbClr val="FF0000"/>
                </a:solidFill>
                <a:latin typeface="Times New Roman" panose="02020603050405020304" pitchFamily="18" charset="0"/>
                <a:cs typeface="Times New Roman" panose="02020603050405020304" pitchFamily="18" charset="0"/>
              </a:rPr>
              <a:t>к одақтар </a:t>
            </a:r>
            <a:r>
              <a:rPr lang="ru-RU" b="1" i="1" dirty="0" smtClean="0">
                <a:solidFill>
                  <a:srgbClr val="FF0000"/>
                </a:solidFill>
                <a:latin typeface="Times New Roman" panose="02020603050405020304" pitchFamily="18" charset="0"/>
                <a:cs typeface="Times New Roman" panose="02020603050405020304" pitchFamily="18" charset="0"/>
              </a:rPr>
              <a:t>туралы» </a:t>
            </a:r>
            <a:r>
              <a:rPr lang="kk-KZ" b="1" i="1" dirty="0" smtClean="0">
                <a:solidFill>
                  <a:srgbClr val="FF0000"/>
                </a:solidFill>
                <a:latin typeface="Times New Roman" panose="02020603050405020304" pitchFamily="18" charset="0"/>
                <a:cs typeface="Times New Roman" panose="02020603050405020304" pitchFamily="18" charset="0"/>
              </a:rPr>
              <a:t>ҚРЗ </a:t>
            </a:r>
            <a:r>
              <a:rPr lang="ru-RU" b="1" i="1" dirty="0" smtClean="0">
                <a:solidFill>
                  <a:srgbClr val="FF0000"/>
                </a:solidFill>
                <a:latin typeface="Times New Roman" panose="02020603050405020304" pitchFamily="18" charset="0"/>
                <a:cs typeface="Times New Roman" panose="02020603050405020304" pitchFamily="18" charset="0"/>
              </a:rPr>
              <a:t>1б. 1 т. 2) т.)</a:t>
            </a:r>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a:stretch>
            <a:fillRect/>
          </a:stretch>
        </p:blipFill>
        <p:spPr>
          <a:xfrm>
            <a:off x="0" y="3562350"/>
            <a:ext cx="4129256" cy="3295651"/>
          </a:xfrm>
          <a:prstGeom prst="snip1Rect">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4837067" y="2655264"/>
            <a:ext cx="6992983" cy="369332"/>
          </a:xfrm>
          <a:prstGeom prst="rect">
            <a:avLst/>
          </a:prstGeom>
        </p:spPr>
        <p:txBody>
          <a:bodyPr wrap="square">
            <a:spAutoFit/>
          </a:bodyPr>
          <a:lstStyle/>
          <a:p>
            <a:pPr lvl="8">
              <a:defRPr/>
            </a:pPr>
            <a:r>
              <a:rPr lang="ru-RU" b="1" i="1" dirty="0">
                <a:solidFill>
                  <a:srgbClr val="FF0000"/>
                </a:solidFill>
                <a:latin typeface="Times New Roman" panose="02020603050405020304" pitchFamily="18" charset="0"/>
                <a:cs typeface="Times New Roman" panose="02020603050405020304" pitchFamily="18" charset="0"/>
              </a:rPr>
              <a:t>( </a:t>
            </a:r>
            <a:r>
              <a:rPr lang="kk-KZ" b="1" i="1" dirty="0" smtClean="0">
                <a:solidFill>
                  <a:srgbClr val="FF0000"/>
                </a:solidFill>
                <a:latin typeface="Times New Roman" panose="02020603050405020304" pitchFamily="18" charset="0"/>
                <a:cs typeface="Times New Roman" panose="02020603050405020304" pitchFamily="18" charset="0"/>
              </a:rPr>
              <a:t>ҚР Еңбек кодексі </a:t>
            </a:r>
            <a:r>
              <a:rPr lang="ru-RU" b="1" i="1" dirty="0" smtClean="0">
                <a:solidFill>
                  <a:srgbClr val="FF0000"/>
                </a:solidFill>
                <a:latin typeface="Times New Roman" panose="02020603050405020304" pitchFamily="18" charset="0"/>
                <a:cs typeface="Times New Roman" panose="02020603050405020304" pitchFamily="18" charset="0"/>
              </a:rPr>
              <a:t>8 б. 1т. )</a:t>
            </a:r>
            <a:endParaRPr lang="ru-RU"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94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dzeninfra.ru/get-zen_doc/3990339/pub_63d3531504f91437dbc5c373_63d354383391305389315342/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zakonportal.ru/wp-content/uploads/2019/07/Prava-i-obyazannosti-lits-uchastvuyushhih-v-dele-GPK.jpg"/>
          <p:cNvPicPr>
            <a:picLocks noChangeAspect="1" noChangeArrowheads="1"/>
          </p:cNvPicPr>
          <p:nvPr/>
        </p:nvPicPr>
        <p:blipFill rotWithShape="1">
          <a:blip r:embed="rId4">
            <a:extLst>
              <a:ext uri="{28A0092B-C50C-407E-A947-70E740481C1C}">
                <a14:useLocalDpi xmlns:a14="http://schemas.microsoft.com/office/drawing/2010/main" val="0"/>
              </a:ext>
            </a:extLst>
          </a:blip>
          <a:srcRect l="8462" t="5556" r="9615" b="7936"/>
          <a:stretch/>
        </p:blipFill>
        <p:spPr bwMode="auto">
          <a:xfrm>
            <a:off x="0" y="0"/>
            <a:ext cx="5155474"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a:extLst>
              <a:ext uri="{FF2B5EF4-FFF2-40B4-BE49-F238E27FC236}">
                <a16:creationId xmlns:a16="http://schemas.microsoft.com/office/drawing/2014/main" id="{38FFA191-5CCC-43CB-BD83-4F80ED362608}"/>
              </a:ext>
            </a:extLst>
          </p:cNvPr>
          <p:cNvSpPr txBox="1">
            <a:spLocks/>
          </p:cNvSpPr>
          <p:nvPr/>
        </p:nvSpPr>
        <p:spPr>
          <a:xfrm>
            <a:off x="4610100" y="2038350"/>
            <a:ext cx="7581900" cy="3457575"/>
          </a:xfrm>
          <a:prstGeom prst="rect">
            <a:avLst/>
          </a:prstGeom>
        </p:spPr>
        <p:txBody>
          <a:bodyPr vert="horz" lIns="91440" tIns="45720" rIns="91440" bIns="45720" rtlCol="0" anchor="t" anchorCtr="0">
            <a:noAutofit/>
          </a:bodyPr>
          <a:lstStyle>
            <a:defPPr>
              <a:defRPr lang="ru-RU"/>
            </a:defPPr>
            <a:lvl1pPr algn="l" defTabSz="914400" rtl="0" eaLnBrk="1" latinLnBrk="0" hangingPunct="1">
              <a:lnSpc>
                <a:spcPct val="90000"/>
              </a:lnSpc>
              <a:spcBef>
                <a:spcPct val="0"/>
              </a:spcBef>
              <a:buNone/>
              <a:defRPr lang="ru-RU" sz="4400" b="1" kern="1200" cap="all" baseline="0">
                <a:solidFill>
                  <a:schemeClr val="accent1"/>
                </a:solidFill>
                <a:latin typeface="+mj-cs"/>
                <a:ea typeface="+mj-ea"/>
                <a:cs typeface="+mj-cs"/>
              </a:defRPr>
            </a:lvl1pPr>
          </a:lstStyle>
          <a:p>
            <a:pPr algn="just"/>
            <a:r>
              <a:rPr lang="ru-RU" sz="3600" cap="none" dirty="0" smtClean="0">
                <a:solidFill>
                  <a:srgbClr val="8E1064"/>
                </a:solidFill>
                <a:latin typeface="Times New Roman" panose="02020603050405020304" pitchFamily="18" charset="0"/>
                <a:cs typeface="Times New Roman" panose="02020603050405020304" pitchFamily="18" charset="0"/>
              </a:rPr>
              <a:t>     </a:t>
            </a:r>
            <a:r>
              <a:rPr lang="ru-RU" sz="3600" cap="none" dirty="0">
                <a:solidFill>
                  <a:srgbClr val="002060"/>
                </a:solidFill>
                <a:latin typeface="Times New Roman" panose="02020603050405020304" pitchFamily="18" charset="0"/>
                <a:cs typeface="Times New Roman" panose="02020603050405020304" pitchFamily="18" charset="0"/>
              </a:rPr>
              <a:t>Кәс</a:t>
            </a:r>
            <a:r>
              <a:rPr lang="en-US" sz="3600" cap="none" dirty="0" err="1">
                <a:solidFill>
                  <a:srgbClr val="002060"/>
                </a:solidFill>
                <a:latin typeface="Times New Roman" panose="02020603050405020304" pitchFamily="18" charset="0"/>
                <a:cs typeface="Times New Roman" panose="02020603050405020304" pitchFamily="18" charset="0"/>
              </a:rPr>
              <a:t>i</a:t>
            </a:r>
            <a:r>
              <a:rPr lang="ru-RU" sz="3600" cap="none" dirty="0" smtClean="0">
                <a:solidFill>
                  <a:srgbClr val="002060"/>
                </a:solidFill>
                <a:latin typeface="Times New Roman" panose="02020603050405020304" pitchFamily="18" charset="0"/>
                <a:cs typeface="Times New Roman" panose="02020603050405020304" pitchFamily="18" charset="0"/>
              </a:rPr>
              <a:t>подақтардың Заңға </a:t>
            </a:r>
            <a:r>
              <a:rPr lang="ru-RU" sz="3600" cap="none" dirty="0">
                <a:solidFill>
                  <a:srgbClr val="002060"/>
                </a:solidFill>
                <a:latin typeface="Times New Roman" panose="02020603050405020304" pitchFamily="18" charset="0"/>
                <a:cs typeface="Times New Roman" panose="02020603050405020304" pitchFamily="18" charset="0"/>
              </a:rPr>
              <a:t>сәйкес өз мүшелерінің құқықтары мен заңды </a:t>
            </a:r>
            <a:r>
              <a:rPr lang="ru-RU" sz="3600" cap="none" dirty="0" err="1">
                <a:solidFill>
                  <a:srgbClr val="002060"/>
                </a:solidFill>
                <a:latin typeface="Times New Roman" panose="02020603050405020304" pitchFamily="18" charset="0"/>
                <a:cs typeface="Times New Roman" panose="02020603050405020304" pitchFamily="18" charset="0"/>
              </a:rPr>
              <a:t>мүдделер</a:t>
            </a:r>
            <a:r>
              <a:rPr lang="en-US" sz="3600" cap="none" dirty="0">
                <a:solidFill>
                  <a:srgbClr val="002060"/>
                </a:solidFill>
                <a:latin typeface="Times New Roman" panose="02020603050405020304" pitchFamily="18" charset="0"/>
                <a:cs typeface="Times New Roman" panose="02020603050405020304" pitchFamily="18" charset="0"/>
              </a:rPr>
              <a:t>i</a:t>
            </a:r>
            <a:r>
              <a:rPr lang="ru-RU" sz="3600" cap="none" dirty="0">
                <a:solidFill>
                  <a:srgbClr val="002060"/>
                </a:solidFill>
                <a:latin typeface="Times New Roman" panose="02020603050405020304" pitchFamily="18" charset="0"/>
                <a:cs typeface="Times New Roman" panose="02020603050405020304" pitchFamily="18" charset="0"/>
              </a:rPr>
              <a:t>нің сақталуына </a:t>
            </a:r>
            <a:r>
              <a:rPr lang="ru-RU" sz="3600" cap="none" dirty="0">
                <a:solidFill>
                  <a:srgbClr val="8E1064"/>
                </a:solidFill>
                <a:latin typeface="Times New Roman" panose="02020603050405020304" pitchFamily="18" charset="0"/>
                <a:cs typeface="Times New Roman" panose="02020603050405020304" pitchFamily="18" charset="0"/>
              </a:rPr>
              <a:t>қоғамдық бақылауды жүзеге </a:t>
            </a:r>
            <a:r>
              <a:rPr lang="ru-RU" sz="3600" cap="none" dirty="0" smtClean="0">
                <a:solidFill>
                  <a:srgbClr val="8E1064"/>
                </a:solidFill>
                <a:latin typeface="Times New Roman" panose="02020603050405020304" pitchFamily="18" charset="0"/>
                <a:cs typeface="Times New Roman" panose="02020603050405020304" pitchFamily="18" charset="0"/>
              </a:rPr>
              <a:t>асыруға</a:t>
            </a:r>
            <a:r>
              <a:rPr lang="ru-RU" sz="3600" cap="none" dirty="0">
                <a:solidFill>
                  <a:srgbClr val="8E1064"/>
                </a:solidFill>
                <a:latin typeface="Times New Roman" panose="02020603050405020304" pitchFamily="18" charset="0"/>
                <a:cs typeface="Times New Roman" panose="02020603050405020304" pitchFamily="18" charset="0"/>
              </a:rPr>
              <a:t> құқығы бар</a:t>
            </a:r>
            <a:r>
              <a:rPr lang="ru-RU" sz="3600" cap="none" dirty="0" smtClean="0">
                <a:solidFill>
                  <a:srgbClr val="820C77"/>
                </a:solidFill>
                <a:latin typeface="Times New Roman" panose="02020603050405020304" pitchFamily="18" charset="0"/>
                <a:cs typeface="Times New Roman" panose="02020603050405020304" pitchFamily="18" charset="0"/>
              </a:rPr>
              <a:t>.</a:t>
            </a:r>
            <a:endParaRPr lang="ru-RU" sz="3600" cap="none" dirty="0">
              <a:solidFill>
                <a:srgbClr val="820C77"/>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12896" y="555624"/>
            <a:ext cx="8630464" cy="646331"/>
          </a:xfrm>
          <a:prstGeom prst="rect">
            <a:avLst/>
          </a:prstGeom>
        </p:spPr>
        <p:txBody>
          <a:bodyPr wrap="square">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КӘС</a:t>
            </a:r>
            <a:r>
              <a:rPr lang="en-US" sz="3600" b="1" dirty="0" smtClean="0">
                <a:solidFill>
                  <a:srgbClr val="002060"/>
                </a:solidFill>
                <a:latin typeface="Times New Roman" panose="02020603050405020304" pitchFamily="18" charset="0"/>
                <a:cs typeface="Times New Roman" panose="02020603050405020304" pitchFamily="18" charset="0"/>
              </a:rPr>
              <a:t>I</a:t>
            </a:r>
            <a:r>
              <a:rPr lang="ru-RU" sz="3600" b="1" dirty="0" smtClean="0">
                <a:solidFill>
                  <a:srgbClr val="002060"/>
                </a:solidFill>
                <a:latin typeface="Times New Roman" panose="02020603050405020304" pitchFamily="18" charset="0"/>
                <a:cs typeface="Times New Roman" panose="02020603050405020304" pitchFamily="18" charset="0"/>
              </a:rPr>
              <a:t>ПОДАҚТАРДЫҢ ҚҰҚЫҚТАРЫ</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943100" y="6396335"/>
            <a:ext cx="10248900" cy="461665"/>
          </a:xfrm>
          <a:prstGeom prst="rect">
            <a:avLst/>
          </a:prstGeom>
        </p:spPr>
        <p:txBody>
          <a:bodyPr wrap="square">
            <a:spAutoFit/>
          </a:bodyPr>
          <a:lstStyle/>
          <a:p>
            <a:pPr lvl="8">
              <a:defRPr/>
            </a:pPr>
            <a:r>
              <a:rPr lang="ru-RU" sz="2400" b="1" i="1" dirty="0" smtClean="0">
                <a:solidFill>
                  <a:srgbClr val="FF0000"/>
                </a:solidFill>
                <a:latin typeface="Times New Roman" panose="02020603050405020304" pitchFamily="18" charset="0"/>
                <a:cs typeface="Times New Roman" panose="02020603050405020304" pitchFamily="18" charset="0"/>
              </a:rPr>
              <a:t>«Кәс</a:t>
            </a:r>
            <a:r>
              <a:rPr lang="en-US" sz="2400" b="1" i="1" dirty="0">
                <a:solidFill>
                  <a:srgbClr val="FF0000"/>
                </a:solidFill>
                <a:latin typeface="Times New Roman" panose="02020603050405020304" pitchFamily="18" charset="0"/>
                <a:cs typeface="Times New Roman" panose="02020603050405020304" pitchFamily="18" charset="0"/>
              </a:rPr>
              <a:t>i</a:t>
            </a:r>
            <a:r>
              <a:rPr lang="ru-RU" sz="2400" b="1" i="1" dirty="0" err="1">
                <a:solidFill>
                  <a:srgbClr val="FF0000"/>
                </a:solidFill>
                <a:latin typeface="Times New Roman" panose="02020603050405020304" pitchFamily="18" charset="0"/>
                <a:cs typeface="Times New Roman" panose="02020603050405020304" pitchFamily="18" charset="0"/>
              </a:rPr>
              <a:t>пт</a:t>
            </a:r>
            <a:r>
              <a:rPr lang="en-US" sz="2400" b="1" i="1" dirty="0">
                <a:solidFill>
                  <a:srgbClr val="FF0000"/>
                </a:solidFill>
                <a:latin typeface="Times New Roman" panose="02020603050405020304" pitchFamily="18" charset="0"/>
                <a:cs typeface="Times New Roman" panose="02020603050405020304" pitchFamily="18" charset="0"/>
              </a:rPr>
              <a:t>i</a:t>
            </a:r>
            <a:r>
              <a:rPr lang="ru-RU" sz="2400" b="1" i="1" dirty="0">
                <a:solidFill>
                  <a:srgbClr val="FF0000"/>
                </a:solidFill>
                <a:latin typeface="Times New Roman" panose="02020603050405020304" pitchFamily="18" charset="0"/>
                <a:cs typeface="Times New Roman" panose="02020603050405020304" pitchFamily="18" charset="0"/>
              </a:rPr>
              <a:t>к одақтар </a:t>
            </a:r>
            <a:r>
              <a:rPr lang="ru-RU" sz="2400" b="1" i="1" dirty="0" smtClean="0">
                <a:solidFill>
                  <a:srgbClr val="FF0000"/>
                </a:solidFill>
                <a:latin typeface="Times New Roman" panose="02020603050405020304" pitchFamily="18" charset="0"/>
                <a:cs typeface="Times New Roman" panose="02020603050405020304" pitchFamily="18" charset="0"/>
              </a:rPr>
              <a:t>туралы» </a:t>
            </a:r>
            <a:r>
              <a:rPr lang="ru-RU" sz="2400" b="1" i="1" dirty="0">
                <a:solidFill>
                  <a:srgbClr val="FF0000"/>
                </a:solidFill>
                <a:latin typeface="Times New Roman" panose="02020603050405020304" pitchFamily="18" charset="0"/>
                <a:cs typeface="Times New Roman" panose="02020603050405020304" pitchFamily="18" charset="0"/>
              </a:rPr>
              <a:t>ҚРЗ </a:t>
            </a:r>
            <a:r>
              <a:rPr lang="ru-RU" sz="2400" b="1" i="1" dirty="0" smtClean="0">
                <a:solidFill>
                  <a:srgbClr val="FF0000"/>
                </a:solidFill>
                <a:latin typeface="Times New Roman" panose="02020603050405020304" pitchFamily="18" charset="0"/>
                <a:cs typeface="Times New Roman" panose="02020603050405020304" pitchFamily="18" charset="0"/>
              </a:rPr>
              <a:t>16 б</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1т</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7)т.</a:t>
            </a:r>
            <a:endParaRPr lang="ru-RU"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54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zakonportal.ru/wp-content/uploads/2019/07/Prava-i-obyazannosti-lits-uchastvuyushhih-v-dele-GPK.jpg"/>
          <p:cNvPicPr>
            <a:picLocks noChangeAspect="1" noChangeArrowheads="1"/>
          </p:cNvPicPr>
          <p:nvPr/>
        </p:nvPicPr>
        <p:blipFill rotWithShape="1">
          <a:blip r:embed="rId3">
            <a:extLst>
              <a:ext uri="{28A0092B-C50C-407E-A947-70E740481C1C}">
                <a14:useLocalDpi xmlns:a14="http://schemas.microsoft.com/office/drawing/2010/main" val="0"/>
              </a:ext>
            </a:extLst>
          </a:blip>
          <a:srcRect l="8462" t="5556" r="9615" b="7936"/>
          <a:stretch/>
        </p:blipFill>
        <p:spPr bwMode="auto">
          <a:xfrm>
            <a:off x="3657600" y="4368100"/>
            <a:ext cx="3695700" cy="24899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http://yur-gazeta.ru/wp-content/uploads/2022/08/insuranceagent.jpg"/>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505200" cy="2362200"/>
          </a:xfrm>
          <a:prstGeom prst="rect">
            <a:avLst/>
          </a:prstGeom>
          <a:noFill/>
          <a:ln>
            <a:noFill/>
          </a:ln>
        </p:spPr>
      </p:pic>
      <p:sp>
        <p:nvSpPr>
          <p:cNvPr id="27" name="Номер слайда 26">
            <a:extLst>
              <a:ext uri="{FF2B5EF4-FFF2-40B4-BE49-F238E27FC236}">
                <a16:creationId xmlns:a16="http://schemas.microsoft.com/office/drawing/2014/main" id="{2966A2AB-239B-430D-8FC5-15939706D066}"/>
              </a:ext>
            </a:extLst>
          </p:cNvPr>
          <p:cNvSpPr>
            <a:spLocks noGrp="1"/>
          </p:cNvSpPr>
          <p:nvPr>
            <p:ph type="sldNum" sz="quarter" idx="12"/>
          </p:nvPr>
        </p:nvSpPr>
        <p:spPr>
          <a:xfrm>
            <a:off x="11760200" y="6432034"/>
            <a:ext cx="431799" cy="289441"/>
          </a:xfrm>
        </p:spPr>
        <p:txBody>
          <a:bodyPr rtlCol="0"/>
          <a:lstStyle>
            <a:defPPr>
              <a:defRPr lang="ru-RU"/>
            </a:defPPr>
          </a:lstStyle>
          <a:p>
            <a:pPr rtl="0"/>
            <a:fld id="{B5CEABB6-07DC-46E8-9B57-56EC44A396E5}" type="slidenum">
              <a:rPr lang="ru-RU" sz="1200" smtClean="0"/>
              <a:pPr rtl="0"/>
              <a:t>21</a:t>
            </a:fld>
            <a:endParaRPr lang="ru-RU" dirty="0"/>
          </a:p>
        </p:txBody>
      </p:sp>
      <p:sp>
        <p:nvSpPr>
          <p:cNvPr id="5" name="Прямоугольник 4"/>
          <p:cNvSpPr/>
          <p:nvPr/>
        </p:nvSpPr>
        <p:spPr>
          <a:xfrm>
            <a:off x="2952750" y="6304895"/>
            <a:ext cx="9239250" cy="400110"/>
          </a:xfrm>
          <a:prstGeom prst="rect">
            <a:avLst/>
          </a:prstGeom>
        </p:spPr>
        <p:txBody>
          <a:bodyPr wrap="square">
            <a:spAutoFit/>
          </a:bodyPr>
          <a:lstStyle/>
          <a:p>
            <a:pPr lvl="8">
              <a:defRPr/>
            </a:pPr>
            <a:r>
              <a:rPr lang="ru-RU" sz="2000" b="1" i="1" dirty="0" smtClean="0">
                <a:solidFill>
                  <a:srgbClr val="FF0000"/>
                </a:solidFill>
                <a:latin typeface="Times New Roman" panose="02020603050405020304" pitchFamily="18" charset="0"/>
                <a:cs typeface="Times New Roman" panose="02020603050405020304" pitchFamily="18" charset="0"/>
              </a:rPr>
              <a:t>«Кәс</a:t>
            </a:r>
            <a:r>
              <a:rPr lang="en-US" sz="2000" b="1" i="1" dirty="0">
                <a:solidFill>
                  <a:srgbClr val="FF0000"/>
                </a:solidFill>
                <a:latin typeface="Times New Roman" panose="02020603050405020304" pitchFamily="18" charset="0"/>
                <a:cs typeface="Times New Roman" panose="02020603050405020304" pitchFamily="18" charset="0"/>
              </a:rPr>
              <a:t>i</a:t>
            </a:r>
            <a:r>
              <a:rPr lang="ru-RU" sz="2000" b="1" i="1" dirty="0">
                <a:solidFill>
                  <a:srgbClr val="FF0000"/>
                </a:solidFill>
                <a:latin typeface="Times New Roman" panose="02020603050405020304" pitchFamily="18" charset="0"/>
                <a:cs typeface="Times New Roman" panose="02020603050405020304" pitchFamily="18" charset="0"/>
              </a:rPr>
              <a:t>пт</a:t>
            </a:r>
            <a:r>
              <a:rPr lang="en-US" sz="2000" b="1" i="1" dirty="0">
                <a:solidFill>
                  <a:srgbClr val="FF0000"/>
                </a:solidFill>
                <a:latin typeface="Times New Roman" panose="02020603050405020304" pitchFamily="18" charset="0"/>
                <a:cs typeface="Times New Roman" panose="02020603050405020304" pitchFamily="18" charset="0"/>
              </a:rPr>
              <a:t>i</a:t>
            </a:r>
            <a:r>
              <a:rPr lang="ru-RU" sz="2000" b="1" i="1" dirty="0">
                <a:solidFill>
                  <a:srgbClr val="FF0000"/>
                </a:solidFill>
                <a:latin typeface="Times New Roman" panose="02020603050405020304" pitchFamily="18" charset="0"/>
                <a:cs typeface="Times New Roman" panose="02020603050405020304" pitchFamily="18" charset="0"/>
              </a:rPr>
              <a:t>к одақтар </a:t>
            </a:r>
            <a:r>
              <a:rPr lang="ru-RU" sz="2000" b="1" i="1" dirty="0" smtClean="0">
                <a:solidFill>
                  <a:srgbClr val="FF0000"/>
                </a:solidFill>
                <a:latin typeface="Times New Roman" panose="02020603050405020304" pitchFamily="18" charset="0"/>
                <a:cs typeface="Times New Roman" panose="02020603050405020304" pitchFamily="18" charset="0"/>
              </a:rPr>
              <a:t>туралы» </a:t>
            </a:r>
            <a:r>
              <a:rPr lang="kk-KZ" sz="2000" b="1" i="1" dirty="0">
                <a:solidFill>
                  <a:srgbClr val="FF0000"/>
                </a:solidFill>
                <a:latin typeface="Times New Roman" panose="02020603050405020304" pitchFamily="18" charset="0"/>
                <a:cs typeface="Times New Roman" panose="02020603050405020304" pitchFamily="18" charset="0"/>
              </a:rPr>
              <a:t>ҚРЗ </a:t>
            </a:r>
            <a:r>
              <a:rPr lang="ru-RU" sz="2000" b="1" i="1" dirty="0" smtClean="0">
                <a:solidFill>
                  <a:srgbClr val="FF0000"/>
                </a:solidFill>
                <a:latin typeface="Times New Roman" panose="02020603050405020304" pitchFamily="18" charset="0"/>
                <a:cs typeface="Times New Roman" panose="02020603050405020304" pitchFamily="18" charset="0"/>
              </a:rPr>
              <a:t>17 б</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smtClean="0">
                <a:solidFill>
                  <a:srgbClr val="FF0000"/>
                </a:solidFill>
                <a:latin typeface="Times New Roman" panose="02020603050405020304" pitchFamily="18" charset="0"/>
                <a:cs typeface="Times New Roman" panose="02020603050405020304" pitchFamily="18" charset="0"/>
              </a:rPr>
              <a:t>5)т.</a:t>
            </a:r>
            <a:endParaRPr lang="ru-RU" sz="2000" b="1" i="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46100" y="1863725"/>
            <a:ext cx="11226799" cy="3492238"/>
          </a:xfrm>
          <a:prstGeom prst="rect">
            <a:avLst/>
          </a:prstGeom>
        </p:spPr>
        <p:txBody>
          <a:bodyPr wrap="square">
            <a:spAutoFit/>
          </a:bodyPr>
          <a:lstStyle/>
          <a:p>
            <a:pPr algn="just" fontAlgn="base">
              <a:lnSpc>
                <a:spcPct val="114000"/>
              </a:lnSpc>
            </a:pP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Кәс</a:t>
            </a:r>
            <a:r>
              <a:rPr lang="en-US" sz="2800" b="1" dirty="0">
                <a:solidFill>
                  <a:srgbClr val="0070C0"/>
                </a:solidFill>
                <a:latin typeface="Times New Roman" panose="02020603050405020304" pitchFamily="18" charset="0"/>
                <a:cs typeface="Times New Roman" panose="02020603050405020304" pitchFamily="18" charset="0"/>
              </a:rPr>
              <a:t>i</a:t>
            </a:r>
            <a:r>
              <a:rPr lang="ru-RU" sz="2800" b="1" dirty="0">
                <a:solidFill>
                  <a:srgbClr val="0070C0"/>
                </a:solidFill>
                <a:latin typeface="Times New Roman" panose="02020603050405020304" pitchFamily="18" charset="0"/>
                <a:cs typeface="Times New Roman" panose="02020603050405020304" pitchFamily="18" charset="0"/>
              </a:rPr>
              <a:t>подақтар  </a:t>
            </a:r>
            <a:r>
              <a:rPr lang="ru-RU" sz="2800" b="1" dirty="0" err="1">
                <a:solidFill>
                  <a:srgbClr val="0070C0"/>
                </a:solidFill>
                <a:latin typeface="Times New Roman" panose="02020603050405020304" pitchFamily="18" charset="0"/>
                <a:cs typeface="Times New Roman" panose="02020603050405020304" pitchFamily="18" charset="0"/>
              </a:rPr>
              <a:t>кәс</a:t>
            </a:r>
            <a:r>
              <a:rPr lang="en-US" sz="2800" b="1" dirty="0" err="1">
                <a:solidFill>
                  <a:srgbClr val="0070C0"/>
                </a:solidFill>
                <a:latin typeface="Times New Roman" panose="02020603050405020304" pitchFamily="18" charset="0"/>
                <a:cs typeface="Times New Roman" panose="02020603050405020304" pitchFamily="18" charset="0"/>
              </a:rPr>
              <a:t>i</a:t>
            </a:r>
            <a:r>
              <a:rPr lang="ru-RU" sz="2800" b="1" dirty="0" err="1">
                <a:solidFill>
                  <a:srgbClr val="0070C0"/>
                </a:solidFill>
                <a:latin typeface="Times New Roman" panose="02020603050405020304" pitchFamily="18" charset="0"/>
                <a:cs typeface="Times New Roman" panose="02020603050405020304" pitchFamily="18" charset="0"/>
              </a:rPr>
              <a:t>подақ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мүшелері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арасында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олардың</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құқықтық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оның</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ішінде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Қазақстан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Республикасы</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еңбек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заңнамасының</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негіздері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сондай-ақ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ұжымдық</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шарт</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келісу</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комиссиясының</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жұмысы</a:t>
            </a:r>
            <a:r>
              <a:rPr lang="ru-RU" sz="2800" b="1" dirty="0">
                <a:solidFill>
                  <a:srgbClr val="0070C0"/>
                </a:solidFill>
                <a:latin typeface="Times New Roman" panose="02020603050405020304" pitchFamily="18" charset="0"/>
                <a:cs typeface="Times New Roman" panose="02020603050405020304" pitchFamily="18" charset="0"/>
              </a:rPr>
              <a:t> туралы </a:t>
            </a:r>
            <a:r>
              <a:rPr lang="ru-RU" sz="2800" b="1" dirty="0" err="1">
                <a:solidFill>
                  <a:srgbClr val="0070C0"/>
                </a:solidFill>
                <a:latin typeface="Times New Roman" panose="02020603050405020304" pitchFamily="18" charset="0"/>
                <a:cs typeface="Times New Roman" panose="02020603050405020304" pitchFamily="18" charset="0"/>
              </a:rPr>
              <a:t>келісім</a:t>
            </a:r>
            <a:r>
              <a:rPr lang="ru-RU" sz="2800" b="1" dirty="0">
                <a:solidFill>
                  <a:srgbClr val="0070C0"/>
                </a:solidFill>
                <a:latin typeface="Times New Roman" panose="02020603050405020304" pitchFamily="18" charset="0"/>
                <a:cs typeface="Times New Roman" panose="02020603050405020304" pitchFamily="18" charset="0"/>
              </a:rPr>
              <a:t> (бар </a:t>
            </a:r>
            <a:r>
              <a:rPr lang="ru-RU" sz="2800" b="1" dirty="0" err="1">
                <a:solidFill>
                  <a:srgbClr val="0070C0"/>
                </a:solidFill>
                <a:latin typeface="Times New Roman" panose="02020603050405020304" pitchFamily="18" charset="0"/>
                <a:cs typeface="Times New Roman" panose="02020603050405020304" pitchFamily="18" charset="0"/>
              </a:rPr>
              <a:t>болған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кезде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ережелері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бойынша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сауаттылығын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арттыру</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келіссөздер</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жүргізе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алу</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және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еңбек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дауларында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пәтуаға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қол</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жеткізу</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дағдыларын</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дамыту</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жөнінде</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i="1" dirty="0" err="1">
                <a:solidFill>
                  <a:srgbClr val="820C77"/>
                </a:solidFill>
                <a:latin typeface="Times New Roman" panose="02020603050405020304" pitchFamily="18" charset="0"/>
                <a:cs typeface="Times New Roman" panose="02020603050405020304" pitchFamily="18" charset="0"/>
              </a:rPr>
              <a:t>түсіндіру</a:t>
            </a:r>
            <a:r>
              <a:rPr lang="ru-RU" sz="2800" b="1" i="1" dirty="0">
                <a:solidFill>
                  <a:srgbClr val="820C77"/>
                </a:solidFill>
                <a:latin typeface="Times New Roman" panose="02020603050405020304" pitchFamily="18" charset="0"/>
                <a:cs typeface="Times New Roman" panose="02020603050405020304" pitchFamily="18" charset="0"/>
              </a:rPr>
              <a:t> </a:t>
            </a:r>
            <a:r>
              <a:rPr lang="ru-RU" sz="2800" b="1" i="1" dirty="0" err="1">
                <a:solidFill>
                  <a:srgbClr val="820C77"/>
                </a:solidFill>
                <a:latin typeface="Times New Roman" panose="02020603050405020304" pitchFamily="18" charset="0"/>
                <a:cs typeface="Times New Roman" panose="02020603050405020304" pitchFamily="18" charset="0"/>
              </a:rPr>
              <a:t>жұмысын</a:t>
            </a:r>
            <a:r>
              <a:rPr lang="ru-RU" sz="2800" b="1" i="1" dirty="0">
                <a:solidFill>
                  <a:srgbClr val="820C77"/>
                </a:solidFill>
                <a:latin typeface="Times New Roman" panose="02020603050405020304" pitchFamily="18" charset="0"/>
                <a:cs typeface="Times New Roman" panose="02020603050405020304" pitchFamily="18" charset="0"/>
              </a:rPr>
              <a:t> </a:t>
            </a:r>
            <a:r>
              <a:rPr lang="ru-RU" sz="2800" b="1" i="1" dirty="0" err="1" smtClean="0">
                <a:solidFill>
                  <a:srgbClr val="820C77"/>
                </a:solidFill>
                <a:latin typeface="Times New Roman" panose="02020603050405020304" pitchFamily="18" charset="0"/>
                <a:cs typeface="Times New Roman" panose="02020603050405020304" pitchFamily="18" charset="0"/>
              </a:rPr>
              <a:t>жүргізуге</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i="1" dirty="0" err="1">
                <a:solidFill>
                  <a:srgbClr val="820C77"/>
                </a:solidFill>
                <a:latin typeface="Times New Roman" panose="02020603050405020304" pitchFamily="18" charset="0"/>
                <a:cs typeface="Times New Roman" panose="02020603050405020304" pitchFamily="18" charset="0"/>
              </a:rPr>
              <a:t>міндетті</a:t>
            </a:r>
            <a:r>
              <a:rPr lang="ru-RU" sz="2800" b="1" i="1" dirty="0">
                <a:solidFill>
                  <a:srgbClr val="820C77"/>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2293816" y="629682"/>
            <a:ext cx="7255704" cy="584775"/>
          </a:xfrm>
          <a:prstGeom prst="rect">
            <a:avLst/>
          </a:prstGeom>
        </p:spPr>
        <p:txBody>
          <a:bodyPr wrap="none">
            <a:spAutoFit/>
          </a:bodyPr>
          <a:lstStyle/>
          <a:p>
            <a:r>
              <a:rPr lang="ru-RU" sz="3200" b="1" dirty="0" smtClean="0">
                <a:solidFill>
                  <a:srgbClr val="002060"/>
                </a:solidFill>
                <a:latin typeface="Times New Roman" panose="02020603050405020304" pitchFamily="18" charset="0"/>
                <a:cs typeface="Times New Roman" panose="02020603050405020304" pitchFamily="18" charset="0"/>
              </a:rPr>
              <a:t>КӘС</a:t>
            </a:r>
            <a:r>
              <a:rPr lang="en-US" sz="3200" b="1" dirty="0" smtClean="0">
                <a:solidFill>
                  <a:srgbClr val="002060"/>
                </a:solidFill>
                <a:latin typeface="Times New Roman" panose="02020603050405020304" pitchFamily="18" charset="0"/>
                <a:cs typeface="Times New Roman" panose="02020603050405020304" pitchFamily="18" charset="0"/>
              </a:rPr>
              <a:t>I</a:t>
            </a:r>
            <a:r>
              <a:rPr lang="ru-RU" sz="3200" b="1" dirty="0" smtClean="0">
                <a:solidFill>
                  <a:srgbClr val="002060"/>
                </a:solidFill>
                <a:latin typeface="Times New Roman" panose="02020603050405020304" pitchFamily="18" charset="0"/>
                <a:cs typeface="Times New Roman" panose="02020603050405020304" pitchFamily="18" charset="0"/>
              </a:rPr>
              <a:t>ПОДАҚТАРДЫҢ МІНДЕТТЕРІ</a:t>
            </a: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340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4" y="6356350"/>
            <a:ext cx="763905" cy="425450"/>
          </a:xfrm>
        </p:spPr>
        <p:txBody>
          <a:bodyPr rtlCol="0"/>
          <a:lstStyle>
            <a:defPPr>
              <a:defRPr lang="ru-RU"/>
            </a:defPPr>
          </a:lstStyle>
          <a:p>
            <a:pPr rtl="0"/>
            <a:fld id="{B5CEABB6-07DC-46E8-9B57-56EC44A396E5}" type="slidenum">
              <a:rPr lang="ru-RU" sz="1600" smtClean="0">
                <a:solidFill>
                  <a:schemeClr val="accent5">
                    <a:lumMod val="75000"/>
                  </a:schemeClr>
                </a:solidFill>
              </a:rPr>
              <a:pPr rtl="0"/>
              <a:t>22</a:t>
            </a:fld>
            <a:endParaRPr lang="ru-RU" dirty="0">
              <a:solidFill>
                <a:schemeClr val="accent5">
                  <a:lumMod val="75000"/>
                </a:schemeClr>
              </a:solidFill>
            </a:endParaRPr>
          </a:p>
        </p:txBody>
      </p:sp>
      <p:sp>
        <p:nvSpPr>
          <p:cNvPr id="6" name="Прямоугольник 5"/>
          <p:cNvSpPr/>
          <p:nvPr/>
        </p:nvSpPr>
        <p:spPr>
          <a:xfrm>
            <a:off x="4362450" y="3608362"/>
            <a:ext cx="7343776" cy="369332"/>
          </a:xfrm>
          <a:prstGeom prst="rect">
            <a:avLst/>
          </a:prstGeom>
        </p:spPr>
        <p:txBody>
          <a:bodyPr wrap="square">
            <a:spAutoFit/>
          </a:bodyPr>
          <a:lstStyle/>
          <a:p>
            <a:pPr lvl="8">
              <a:defRPr/>
            </a:pPr>
            <a:r>
              <a:rPr lang="ru-RU" b="1" i="1" dirty="0">
                <a:solidFill>
                  <a:srgbClr val="FF0000"/>
                </a:solidFill>
                <a:latin typeface="Times New Roman" panose="02020603050405020304" pitchFamily="18" charset="0"/>
                <a:cs typeface="Times New Roman" panose="02020603050405020304" pitchFamily="18" charset="0"/>
              </a:rPr>
              <a:t>(ҚР </a:t>
            </a:r>
            <a:r>
              <a:rPr lang="ru-RU" b="1" i="1" dirty="0" err="1">
                <a:solidFill>
                  <a:srgbClr val="FF0000"/>
                </a:solidFill>
                <a:latin typeface="Times New Roman" panose="02020603050405020304" pitchFamily="18" charset="0"/>
                <a:cs typeface="Times New Roman" panose="02020603050405020304" pitchFamily="18" charset="0"/>
              </a:rPr>
              <a:t>Еңбек</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1б. 1т. 79) т. </a:t>
            </a:r>
            <a:r>
              <a:rPr lang="ru-RU" b="1" i="1" dirty="0">
                <a:solidFill>
                  <a:srgbClr val="FF0000"/>
                </a:solidFill>
                <a:latin typeface="Times New Roman" panose="02020603050405020304" pitchFamily="18" charset="0"/>
                <a:cs typeface="Times New Roman" panose="02020603050405020304" pitchFamily="18" charset="0"/>
              </a:rPr>
              <a:t>)</a:t>
            </a:r>
          </a:p>
        </p:txBody>
      </p:sp>
      <p:sp>
        <p:nvSpPr>
          <p:cNvPr id="18" name="Прямоугольник 17"/>
          <p:cNvSpPr/>
          <p:nvPr/>
        </p:nvSpPr>
        <p:spPr>
          <a:xfrm>
            <a:off x="3219450" y="1203326"/>
            <a:ext cx="8448674" cy="2246769"/>
          </a:xfrm>
          <a:prstGeom prst="rect">
            <a:avLst/>
          </a:prstGeom>
        </p:spPr>
        <p:txBody>
          <a:bodyPr wrap="square">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      </a:t>
            </a:r>
            <a:r>
              <a:rPr lang="kk-KZ" sz="2800" b="1" dirty="0" smtClean="0">
                <a:solidFill>
                  <a:srgbClr val="820C77"/>
                </a:solidFill>
                <a:latin typeface="Times New Roman" panose="02020603050405020304" pitchFamily="18" charset="0"/>
                <a:cs typeface="Times New Roman" panose="02020603050405020304" pitchFamily="18" charset="0"/>
              </a:rPr>
              <a:t>Ұ</a:t>
            </a:r>
            <a:r>
              <a:rPr lang="ru-RU" sz="2800" b="1" dirty="0" smtClean="0">
                <a:solidFill>
                  <a:srgbClr val="820C77"/>
                </a:solidFill>
                <a:latin typeface="Times New Roman" panose="02020603050405020304" pitchFamily="18" charset="0"/>
                <a:cs typeface="Times New Roman" panose="02020603050405020304" pitchFamily="18" charset="0"/>
              </a:rPr>
              <a:t>ЖЫМДЫҚ ШАРТ – </a:t>
            </a:r>
            <a:r>
              <a:rPr lang="ru-RU" sz="2800" b="1" dirty="0" err="1" smtClean="0">
                <a:solidFill>
                  <a:srgbClr val="002060"/>
                </a:solidFill>
                <a:latin typeface="Times New Roman" panose="02020603050405020304" pitchFamily="18" charset="0"/>
                <a:cs typeface="Times New Roman" panose="02020603050405020304" pitchFamily="18" charset="0"/>
              </a:rPr>
              <a:t>ұйымдағы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әлеуметтік-еңбек</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қатынастарын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реттейтін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жұмыскерлердің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өкілдері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арқылы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жұмыскерлер</a:t>
            </a:r>
            <a:r>
              <a:rPr lang="ru-RU" sz="2800" b="1" dirty="0">
                <a:solidFill>
                  <a:srgbClr val="002060"/>
                </a:solidFill>
                <a:latin typeface="Times New Roman" panose="02020603050405020304" pitchFamily="18" charset="0"/>
                <a:cs typeface="Times New Roman" panose="02020603050405020304" pitchFamily="18" charset="0"/>
              </a:rPr>
              <a:t> мен </a:t>
            </a:r>
            <a:r>
              <a:rPr lang="ru-RU" sz="2800" b="1" dirty="0" err="1">
                <a:solidFill>
                  <a:srgbClr val="002060"/>
                </a:solidFill>
                <a:latin typeface="Times New Roman" panose="02020603050405020304" pitchFamily="18" charset="0"/>
                <a:cs typeface="Times New Roman" panose="02020603050405020304" pitchFamily="18" charset="0"/>
              </a:rPr>
              <a:t>жұмыс</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беруші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арасында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жасалатын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жазбаша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келісім</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нысанындағы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820C77"/>
                </a:solidFill>
                <a:latin typeface="Times New Roman" panose="02020603050405020304" pitchFamily="18" charset="0"/>
                <a:cs typeface="Times New Roman" panose="02020603050405020304" pitchFamily="18" charset="0"/>
              </a:rPr>
              <a:t>құқықтық</a:t>
            </a:r>
            <a:r>
              <a:rPr lang="ru-RU" sz="2800" b="1" i="1" dirty="0">
                <a:solidFill>
                  <a:srgbClr val="820C77"/>
                </a:solidFill>
                <a:latin typeface="Times New Roman" panose="02020603050405020304" pitchFamily="18" charset="0"/>
                <a:cs typeface="Times New Roman" panose="02020603050405020304" pitchFamily="18" charset="0"/>
              </a:rPr>
              <a:t> </a:t>
            </a:r>
            <a:r>
              <a:rPr lang="ru-RU" sz="2800" b="1" i="1" dirty="0" smtClean="0">
                <a:solidFill>
                  <a:srgbClr val="820C77"/>
                </a:solidFill>
                <a:latin typeface="Times New Roman" panose="02020603050405020304" pitchFamily="18" charset="0"/>
                <a:cs typeface="Times New Roman" panose="02020603050405020304" pitchFamily="18" charset="0"/>
              </a:rPr>
              <a:t>акт.</a:t>
            </a:r>
            <a:endParaRPr lang="ru-RU" sz="2800" b="1" i="1" dirty="0">
              <a:solidFill>
                <a:srgbClr val="820C77"/>
              </a:solidFill>
              <a:latin typeface="Times New Roman" panose="02020603050405020304" pitchFamily="18" charset="0"/>
              <a:cs typeface="Times New Roman" panose="02020603050405020304" pitchFamily="18" charset="0"/>
            </a:endParaRPr>
          </a:p>
        </p:txBody>
      </p:sp>
      <p:pic>
        <p:nvPicPr>
          <p:cNvPr id="11" name="Рисунок 10" descr="https://grizly.club/uploads/posts/2023-02/1676468267_grizly-club-p-kollektivnii-dogovor-klipart-12.jpg"/>
          <p:cNvPicPr/>
          <p:nvPr/>
        </p:nvPicPr>
        <p:blipFill>
          <a:blip r:embed="rId3">
            <a:extLst>
              <a:ext uri="{28A0092B-C50C-407E-A947-70E740481C1C}">
                <a14:useLocalDpi xmlns:a14="http://schemas.microsoft.com/office/drawing/2010/main" val="0"/>
              </a:ext>
            </a:extLst>
          </a:blip>
          <a:srcRect/>
          <a:stretch>
            <a:fillRect/>
          </a:stretch>
        </p:blipFill>
        <p:spPr bwMode="auto">
          <a:xfrm>
            <a:off x="0" y="2065282"/>
            <a:ext cx="2019300" cy="2760717"/>
          </a:xfrm>
          <a:prstGeom prst="rect">
            <a:avLst/>
          </a:prstGeom>
          <a:noFill/>
          <a:ln>
            <a:noFill/>
          </a:ln>
        </p:spPr>
      </p:pic>
      <p:pic>
        <p:nvPicPr>
          <p:cNvPr id="12" name="Рисунок 11" descr="https://sc01.alicdn.com/kf/Hf8f191c527ca4b28a562d0ac93262342z/244088158/Hf8f191c527ca4b28a562d0ac93262342z.png"/>
          <p:cNvPicPr/>
          <p:nvPr/>
        </p:nvPicPr>
        <p:blipFill>
          <a:blip r:embed="rId4">
            <a:extLst>
              <a:ext uri="{28A0092B-C50C-407E-A947-70E740481C1C}">
                <a14:useLocalDpi xmlns:a14="http://schemas.microsoft.com/office/drawing/2010/main" val="0"/>
              </a:ext>
            </a:extLst>
          </a:blip>
          <a:srcRect/>
          <a:stretch>
            <a:fillRect/>
          </a:stretch>
        </p:blipFill>
        <p:spPr bwMode="auto">
          <a:xfrm>
            <a:off x="2027270" y="4024312"/>
            <a:ext cx="2339778" cy="2833688"/>
          </a:xfrm>
          <a:prstGeom prst="snip1Rect">
            <a:avLst/>
          </a:prstGeom>
          <a:noFill/>
          <a:ln>
            <a:noFill/>
          </a:ln>
        </p:spPr>
      </p:pic>
      <p:sp>
        <p:nvSpPr>
          <p:cNvPr id="3" name="Прямоугольник 2"/>
          <p:cNvSpPr/>
          <p:nvPr/>
        </p:nvSpPr>
        <p:spPr>
          <a:xfrm>
            <a:off x="4368800" y="4507395"/>
            <a:ext cx="7823200" cy="1384995"/>
          </a:xfrm>
          <a:prstGeom prst="rect">
            <a:avLst/>
          </a:prstGeom>
        </p:spPr>
        <p:txBody>
          <a:bodyPr wrap="square">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8E1064"/>
                </a:solidFill>
                <a:latin typeface="Times New Roman" panose="02020603050405020304" pitchFamily="18" charset="0"/>
                <a:cs typeface="Times New Roman" panose="02020603050405020304" pitchFamily="18" charset="0"/>
              </a:rPr>
              <a:t>Жұмыс</a:t>
            </a:r>
            <a:r>
              <a:rPr lang="ru-RU" sz="2800" b="1" i="1" dirty="0">
                <a:solidFill>
                  <a:srgbClr val="8E1064"/>
                </a:solidFill>
                <a:latin typeface="Times New Roman" panose="02020603050405020304" pitchFamily="18" charset="0"/>
                <a:cs typeface="Times New Roman" panose="02020603050405020304" pitchFamily="18" charset="0"/>
              </a:rPr>
              <a:t> </a:t>
            </a:r>
            <a:r>
              <a:rPr lang="ru-RU" sz="2800" b="1" i="1" dirty="0" err="1">
                <a:solidFill>
                  <a:srgbClr val="8E1064"/>
                </a:solidFill>
                <a:latin typeface="Times New Roman" panose="02020603050405020304" pitchFamily="18" charset="0"/>
                <a:cs typeface="Times New Roman" panose="02020603050405020304" pitchFamily="18" charset="0"/>
              </a:rPr>
              <a:t>беруші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Кодексте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белгіленген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тәртіппен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ұжымдық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келіссөздер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жүргізуге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ұжымдық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шарт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жасасуға</a:t>
            </a:r>
            <a:r>
              <a:rPr lang="ru-RU" sz="2800" b="1" dirty="0" smtClean="0">
                <a:solidFill>
                  <a:srgbClr val="002060"/>
                </a:solidFill>
                <a:latin typeface="Times New Roman" panose="02020603050405020304" pitchFamily="18" charset="0"/>
                <a:cs typeface="Times New Roman" panose="02020603050405020304" pitchFamily="18" charset="0"/>
              </a:rPr>
              <a:t> </a:t>
            </a:r>
            <a:r>
              <a:rPr lang="kk-KZ" sz="2800" b="1" dirty="0" smtClean="0">
                <a:solidFill>
                  <a:srgbClr val="002060"/>
                </a:solidFill>
                <a:latin typeface="Times New Roman" panose="02020603050405020304" pitchFamily="18" charset="0"/>
                <a:cs typeface="Times New Roman" panose="02020603050405020304" pitchFamily="18" charset="0"/>
              </a:rPr>
              <a:t>міндетті</a:t>
            </a:r>
            <a:r>
              <a:rPr lang="ru-RU" sz="2800" b="1" dirty="0" smtClean="0">
                <a:solidFill>
                  <a:srgbClr val="002060"/>
                </a:solidFill>
                <a:latin typeface="Times New Roman" panose="02020603050405020304" pitchFamily="18"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76750" y="6048970"/>
            <a:ext cx="7429500" cy="369332"/>
          </a:xfrm>
          <a:prstGeom prst="rect">
            <a:avLst/>
          </a:prstGeom>
        </p:spPr>
        <p:txBody>
          <a:bodyPr wrap="square">
            <a:spAutoFit/>
          </a:bodyPr>
          <a:lstStyle/>
          <a:p>
            <a:pPr lvl="8">
              <a:defRPr/>
            </a:pPr>
            <a:r>
              <a:rPr lang="ru-RU" b="1" i="1" dirty="0">
                <a:solidFill>
                  <a:srgbClr val="FF0000"/>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ҚР </a:t>
            </a:r>
            <a:r>
              <a:rPr lang="ru-RU" b="1" i="1" dirty="0" err="1" smtClean="0">
                <a:solidFill>
                  <a:srgbClr val="FF0000"/>
                </a:solidFill>
                <a:latin typeface="Times New Roman" panose="02020603050405020304" pitchFamily="18" charset="0"/>
                <a:cs typeface="Times New Roman" panose="02020603050405020304" pitchFamily="18" charset="0"/>
              </a:rPr>
              <a:t>Еңбек</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кодексі</a:t>
            </a:r>
            <a:r>
              <a:rPr lang="ru-RU" b="1" i="1" dirty="0" smtClean="0">
                <a:solidFill>
                  <a:srgbClr val="FF0000"/>
                </a:solidFill>
                <a:latin typeface="Times New Roman" panose="02020603050405020304" pitchFamily="18" charset="0"/>
                <a:cs typeface="Times New Roman" panose="02020603050405020304" pitchFamily="18" charset="0"/>
              </a:rPr>
              <a:t> 23б. 2 т. 8)т. </a:t>
            </a:r>
            <a:r>
              <a:rPr lang="ru-RU"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0657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28" name="Picture 4" descr="https://cdn4.vectorstock.com/i/1000x1000/65/08/unfair-contract-vector-1596508.jpg"/>
          <p:cNvPicPr>
            <a:picLocks noChangeAspect="1" noChangeArrowheads="1"/>
          </p:cNvPicPr>
          <p:nvPr/>
        </p:nvPicPr>
        <p:blipFill rotWithShape="1">
          <a:blip r:embed="rId3">
            <a:extLst>
              <a:ext uri="{28A0092B-C50C-407E-A947-70E740481C1C}">
                <a14:useLocalDpi xmlns:a14="http://schemas.microsoft.com/office/drawing/2010/main" val="0"/>
              </a:ext>
            </a:extLst>
          </a:blip>
          <a:srcRect b="7561"/>
          <a:stretch/>
        </p:blipFill>
        <p:spPr bwMode="auto">
          <a:xfrm>
            <a:off x="6148551" y="4838701"/>
            <a:ext cx="2028825" cy="2019299"/>
          </a:xfrm>
          <a:prstGeom prst="snip1Rect">
            <a:avLst/>
          </a:prstGeom>
          <a:noFill/>
          <a:extLst>
            <a:ext uri="{909E8E84-426E-40DD-AFC4-6F175D3DCCD1}">
              <a14:hiddenFill xmlns:a14="http://schemas.microsoft.com/office/drawing/2010/main">
                <a:solidFill>
                  <a:srgbClr val="FFFFFF"/>
                </a:solidFill>
              </a14:hiddenFill>
            </a:ext>
          </a:extLst>
        </p:spPr>
      </p:pic>
      <p:pic>
        <p:nvPicPr>
          <p:cNvPr id="9" name="Picture 2" descr="https://c8.alamy.com/comp/EA1Y7P/3d-imagen-business-meeting-brainstorming-concept-EA1Y7P.jpg"/>
          <p:cNvPicPr>
            <a:picLocks noChangeAspect="1" noChangeArrowheads="1"/>
          </p:cNvPicPr>
          <p:nvPr/>
        </p:nvPicPr>
        <p:blipFill rotWithShape="1">
          <a:blip r:embed="rId4">
            <a:extLst>
              <a:ext uri="{28A0092B-C50C-407E-A947-70E740481C1C}">
                <a14:useLocalDpi xmlns:a14="http://schemas.microsoft.com/office/drawing/2010/main" val="0"/>
              </a:ext>
            </a:extLst>
          </a:blip>
          <a:srcRect l="6744" t="5180" r="2795" b="18451"/>
          <a:stretch/>
        </p:blipFill>
        <p:spPr bwMode="auto">
          <a:xfrm>
            <a:off x="0" y="0"/>
            <a:ext cx="4445000" cy="3074207"/>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35E3EA69-4E0E-41BD-8095-A124225A2647}"/>
              </a:ext>
            </a:extLst>
          </p:cNvPr>
          <p:cNvSpPr>
            <a:spLocks noGrp="1"/>
          </p:cNvSpPr>
          <p:nvPr>
            <p:ph type="body" sz="quarter" idx="13"/>
          </p:nvPr>
        </p:nvSpPr>
        <p:spPr>
          <a:xfrm>
            <a:off x="4128270" y="412025"/>
            <a:ext cx="7845640" cy="562709"/>
          </a:xfrm>
        </p:spPr>
        <p:txBody>
          <a:bodyPr rtlCol="0">
            <a:noAutofit/>
          </a:bodyPr>
          <a:lstStyle>
            <a:defPPr>
              <a:defRPr lang="ru-RU"/>
            </a:defPPr>
          </a:lstStyle>
          <a:p>
            <a:r>
              <a:rPr lang="kk-KZ" sz="4000" b="1" dirty="0" smtClean="0">
                <a:solidFill>
                  <a:srgbClr val="002060"/>
                </a:solidFill>
                <a:latin typeface="Times New Roman" panose="02020603050405020304" pitchFamily="18" charset="0"/>
                <a:cs typeface="Times New Roman" panose="02020603050405020304" pitchFamily="18" charset="0"/>
              </a:rPr>
              <a:t>ҰЖЫМДЫҚ ШАРТ</a:t>
            </a:r>
            <a:endParaRPr lang="ru-RU" sz="4000" dirty="0">
              <a:solidFill>
                <a:srgbClr val="002060"/>
              </a:solidFill>
              <a:latin typeface="Times New Roman" panose="02020603050405020304" pitchFamily="18" charset="0"/>
              <a:cs typeface="Times New Roman" panose="02020603050405020304" pitchFamily="18" charset="0"/>
            </a:endParaRPr>
          </a:p>
        </p:txBody>
      </p:sp>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426043" y="6400800"/>
            <a:ext cx="765957" cy="355844"/>
          </a:xfrm>
        </p:spPr>
        <p:txBody>
          <a:bodyPr rtlCol="0"/>
          <a:lstStyle>
            <a:defPPr>
              <a:defRPr lang="ru-RU"/>
            </a:defPPr>
          </a:lstStyle>
          <a:p>
            <a:pPr rtl="0"/>
            <a:fld id="{B5CEABB6-07DC-46E8-9B57-56EC44A396E5}" type="slidenum">
              <a:rPr lang="ru-RU" sz="1200" smtClean="0">
                <a:solidFill>
                  <a:srgbClr val="002060"/>
                </a:solidFill>
              </a:rPr>
              <a:pPr rtl="0"/>
              <a:t>23</a:t>
            </a:fld>
            <a:endParaRPr lang="ru-RU" sz="1200" dirty="0">
              <a:solidFill>
                <a:srgbClr val="002060"/>
              </a:solidFill>
            </a:endParaRPr>
          </a:p>
        </p:txBody>
      </p:sp>
      <p:sp>
        <p:nvSpPr>
          <p:cNvPr id="11" name="Прямоугольник 10"/>
          <p:cNvSpPr/>
          <p:nvPr/>
        </p:nvSpPr>
        <p:spPr>
          <a:xfrm>
            <a:off x="4911211" y="6265034"/>
            <a:ext cx="7937499" cy="400110"/>
          </a:xfrm>
          <a:prstGeom prst="rect">
            <a:avLst/>
          </a:prstGeom>
        </p:spPr>
        <p:txBody>
          <a:bodyPr wrap="square">
            <a:spAutoFit/>
          </a:bodyPr>
          <a:lstStyle/>
          <a:p>
            <a:pPr lvl="8">
              <a:defRPr/>
            </a:pPr>
            <a:r>
              <a:rPr lang="ru-RU" sz="2000" b="1" i="1" dirty="0" smtClean="0">
                <a:solidFill>
                  <a:srgbClr val="FF0000"/>
                </a:solidFill>
                <a:latin typeface="Times New Roman" panose="02020603050405020304" pitchFamily="18" charset="0"/>
                <a:cs typeface="Times New Roman" panose="02020603050405020304" pitchFamily="18" charset="0"/>
              </a:rPr>
              <a:t>(</a:t>
            </a:r>
            <a:r>
              <a:rPr lang="ru-RU" sz="2000" b="1" i="1" dirty="0">
                <a:solidFill>
                  <a:srgbClr val="FF0000"/>
                </a:solidFill>
                <a:latin typeface="Times New Roman" panose="02020603050405020304" pitchFamily="18" charset="0"/>
                <a:cs typeface="Times New Roman" panose="02020603050405020304" pitchFamily="18" charset="0"/>
              </a:rPr>
              <a:t>ҚР </a:t>
            </a:r>
            <a:r>
              <a:rPr lang="ru-RU" sz="2000" b="1" i="1" dirty="0" err="1">
                <a:solidFill>
                  <a:srgbClr val="FF0000"/>
                </a:solidFill>
                <a:latin typeface="Times New Roman" panose="02020603050405020304" pitchFamily="18" charset="0"/>
                <a:cs typeface="Times New Roman" panose="02020603050405020304" pitchFamily="18" charset="0"/>
              </a:rPr>
              <a:t>Еңбек</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smtClean="0">
                <a:solidFill>
                  <a:srgbClr val="FF0000"/>
                </a:solidFill>
                <a:latin typeface="Times New Roman" panose="02020603050405020304" pitchFamily="18" charset="0"/>
                <a:cs typeface="Times New Roman" panose="02020603050405020304" pitchFamily="18" charset="0"/>
              </a:rPr>
              <a:t>кодексі</a:t>
            </a:r>
            <a:r>
              <a:rPr lang="ru-RU" sz="2000" b="1" i="1" dirty="0" smtClean="0">
                <a:solidFill>
                  <a:srgbClr val="FF0000"/>
                </a:solidFill>
                <a:latin typeface="Times New Roman" panose="02020603050405020304" pitchFamily="18" charset="0"/>
                <a:cs typeface="Times New Roman" panose="02020603050405020304" pitchFamily="18" charset="0"/>
              </a:rPr>
              <a:t> 156 б. </a:t>
            </a:r>
            <a:r>
              <a:rPr lang="ru-RU" sz="2000" b="1" i="1" dirty="0">
                <a:solidFill>
                  <a:srgbClr val="FF0000"/>
                </a:solidFill>
                <a:latin typeface="Times New Roman" panose="02020603050405020304" pitchFamily="18" charset="0"/>
                <a:cs typeface="Times New Roman" panose="02020603050405020304" pitchFamily="18" charset="0"/>
              </a:rPr>
              <a:t>)</a:t>
            </a:r>
          </a:p>
        </p:txBody>
      </p:sp>
      <p:sp>
        <p:nvSpPr>
          <p:cNvPr id="2" name="Прямоугольник 1"/>
          <p:cNvSpPr/>
          <p:nvPr/>
        </p:nvSpPr>
        <p:spPr>
          <a:xfrm>
            <a:off x="3588024" y="1159049"/>
            <a:ext cx="8220348" cy="2677656"/>
          </a:xfrm>
          <a:prstGeom prst="rect">
            <a:avLst/>
          </a:prstGeom>
        </p:spPr>
        <p:txBody>
          <a:bodyPr wrap="square">
            <a:spAutoFit/>
          </a:bodyPr>
          <a:lstStyle/>
          <a:p>
            <a:pPr algn="just" fontAlgn="base"/>
            <a:r>
              <a:rPr lang="kk-KZ" sz="2400" b="1" dirty="0">
                <a:solidFill>
                  <a:srgbClr val="0070C0"/>
                </a:solidFill>
                <a:latin typeface="+mj-lt"/>
                <a:cs typeface="Times New Roman" panose="02020603050405020304" pitchFamily="18" charset="0"/>
              </a:rPr>
              <a:t>1.</a:t>
            </a:r>
            <a:r>
              <a:rPr lang="kk-KZ" sz="2400" b="1" dirty="0">
                <a:solidFill>
                  <a:srgbClr val="002060"/>
                </a:solidFill>
                <a:latin typeface="+mj-lt"/>
                <a:cs typeface="Times New Roman" panose="02020603050405020304" pitchFamily="18" charset="0"/>
              </a:rPr>
              <a:t> </a:t>
            </a:r>
            <a:r>
              <a:rPr lang="kk-KZ" sz="2400" b="1" dirty="0">
                <a:solidFill>
                  <a:srgbClr val="820C77"/>
                </a:solidFill>
                <a:latin typeface="+mj-lt"/>
                <a:cs typeface="Times New Roman" panose="02020603050405020304" pitchFamily="18" charset="0"/>
              </a:rPr>
              <a:t>Жұмыс беруші және жұмыскерлер атынан </a:t>
            </a:r>
            <a:r>
              <a:rPr lang="kk-KZ" sz="2400" b="1" dirty="0">
                <a:solidFill>
                  <a:srgbClr val="0070C0"/>
                </a:solidFill>
                <a:latin typeface="+mj-lt"/>
                <a:cs typeface="Times New Roman" panose="02020603050405020304" pitchFamily="18" charset="0"/>
              </a:rPr>
              <a:t>белгіленген тәртіппен уәкілеттік берілген олардың өкілдері ұжымдық шарттың тараптары болып табылады.</a:t>
            </a:r>
          </a:p>
          <a:p>
            <a:pPr algn="just" fontAlgn="base"/>
            <a:r>
              <a:rPr lang="kk-KZ" sz="2400" b="1" dirty="0">
                <a:solidFill>
                  <a:srgbClr val="002060"/>
                </a:solidFill>
                <a:latin typeface="+mj-lt"/>
                <a:cs typeface="Times New Roman" panose="02020603050405020304" pitchFamily="18" charset="0"/>
              </a:rPr>
              <a:t>2. </a:t>
            </a:r>
            <a:r>
              <a:rPr lang="kk-KZ" sz="2400" b="1" dirty="0">
                <a:solidFill>
                  <a:srgbClr val="820C77"/>
                </a:solidFill>
                <a:latin typeface="+mj-lt"/>
                <a:cs typeface="Times New Roman" panose="02020603050405020304" pitchFamily="18" charset="0"/>
              </a:rPr>
              <a:t>Ұжымдық келіссөздерді бастау және ұжымдық шарт жасасу туралы ұсынысты </a:t>
            </a:r>
            <a:r>
              <a:rPr lang="kk-KZ" sz="2400" b="1" dirty="0">
                <a:solidFill>
                  <a:srgbClr val="0070C0"/>
                </a:solidFill>
                <a:latin typeface="+mj-lt"/>
                <a:cs typeface="Times New Roman" panose="02020603050405020304" pitchFamily="18" charset="0"/>
              </a:rPr>
              <a:t>тараптардың кез келгені жасауы мүмкін.</a:t>
            </a:r>
          </a:p>
        </p:txBody>
      </p:sp>
      <p:sp>
        <p:nvSpPr>
          <p:cNvPr id="4" name="Прямоугольник 3"/>
          <p:cNvSpPr/>
          <p:nvPr/>
        </p:nvSpPr>
        <p:spPr>
          <a:xfrm>
            <a:off x="293031" y="3927819"/>
            <a:ext cx="11609935" cy="1569660"/>
          </a:xfrm>
          <a:prstGeom prst="rect">
            <a:avLst/>
          </a:prstGeom>
        </p:spPr>
        <p:txBody>
          <a:bodyPr wrap="square">
            <a:spAutoFit/>
          </a:bodyPr>
          <a:lstStyle/>
          <a:p>
            <a:pPr algn="just" fontAlgn="base"/>
            <a:r>
              <a:rPr lang="kk-KZ" sz="2400" b="1" dirty="0">
                <a:solidFill>
                  <a:srgbClr val="0070C0"/>
                </a:solidFill>
                <a:latin typeface="+mj-lt"/>
                <a:cs typeface="Times New Roman" panose="02020603050405020304" pitchFamily="18" charset="0"/>
              </a:rPr>
              <a:t>3. Ұжымдық шарт шетелдік </a:t>
            </a:r>
            <a:r>
              <a:rPr lang="kk-KZ" sz="2400" b="1" dirty="0">
                <a:solidFill>
                  <a:srgbClr val="820C77"/>
                </a:solidFill>
                <a:latin typeface="+mj-lt"/>
                <a:cs typeface="Times New Roman" panose="02020603050405020304" pitchFamily="18" charset="0"/>
              </a:rPr>
              <a:t>заңды тұлғалардың ұйымдарында да, филиалдары мен өкілдіктерінде де жасалуы мүмкін.</a:t>
            </a:r>
          </a:p>
          <a:p>
            <a:pPr algn="just" fontAlgn="base"/>
            <a:endParaRPr lang="kk-KZ" sz="2400" b="1" u="sng" dirty="0">
              <a:solidFill>
                <a:srgbClr val="820C77"/>
              </a:solidFill>
              <a:latin typeface="+mj-lt"/>
              <a:cs typeface="Times New Roman" panose="02020603050405020304" pitchFamily="18" charset="0"/>
            </a:endParaRPr>
          </a:p>
          <a:p>
            <a:pPr algn="just" fontAlgn="base"/>
            <a:r>
              <a:rPr lang="kk-KZ" sz="2400" b="1" dirty="0">
                <a:solidFill>
                  <a:srgbClr val="820C77"/>
                </a:solidFill>
                <a:latin typeface="+mj-lt"/>
                <a:cs typeface="Times New Roman" panose="02020603050405020304" pitchFamily="18" charset="0"/>
              </a:rPr>
              <a:t>Ұйымда бір </a:t>
            </a:r>
            <a:r>
              <a:rPr lang="kk-KZ" sz="2400" b="1" dirty="0">
                <a:solidFill>
                  <a:srgbClr val="0070C0"/>
                </a:solidFill>
                <a:latin typeface="+mj-lt"/>
                <a:cs typeface="Times New Roman" panose="02020603050405020304" pitchFamily="18" charset="0"/>
              </a:rPr>
              <a:t>ұжымдық шарт жасалады.</a:t>
            </a:r>
            <a:endParaRPr lang="kk-KZ" sz="2400" b="1" u="sng" dirty="0">
              <a:solidFill>
                <a:srgbClr val="0070C0"/>
              </a:solidFill>
              <a:latin typeface="+mj-lt"/>
              <a:cs typeface="Times New Roman" panose="02020603050405020304" pitchFamily="18" charset="0"/>
            </a:endParaRPr>
          </a:p>
        </p:txBody>
      </p:sp>
    </p:spTree>
    <p:extLst>
      <p:ext uri="{BB962C8B-B14F-4D97-AF65-F5344CB8AC3E}">
        <p14:creationId xmlns:p14="http://schemas.microsoft.com/office/powerpoint/2010/main" val="2093069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 name="Рисунок 9" descr="https://grizly.club/uploads/posts/2023-02/1676468267_grizly-club-p-kollektivnii-dogovor-klipart-12.jpg"/>
          <p:cNvPicPr/>
          <p:nvPr/>
        </p:nvPicPr>
        <p:blipFill>
          <a:blip r:embed="rId3">
            <a:extLst>
              <a:ext uri="{28A0092B-C50C-407E-A947-70E740481C1C}">
                <a14:useLocalDpi xmlns:a14="http://schemas.microsoft.com/office/drawing/2010/main" val="0"/>
              </a:ext>
            </a:extLst>
          </a:blip>
          <a:srcRect/>
          <a:stretch>
            <a:fillRect/>
          </a:stretch>
        </p:blipFill>
        <p:spPr bwMode="auto">
          <a:xfrm>
            <a:off x="110359" y="173420"/>
            <a:ext cx="2317531" cy="2459421"/>
          </a:xfrm>
          <a:prstGeom prst="snip1Rect">
            <a:avLst/>
          </a:prstGeom>
          <a:noFill/>
          <a:ln>
            <a:noFill/>
          </a:ln>
        </p:spPr>
      </p:pic>
      <p:pic>
        <p:nvPicPr>
          <p:cNvPr id="2050" name="Picture 2" descr="https://sc04.alicdn.com/kf/Hcafd7b67f6044e9ebcdbd60987079087b/228362565/Hcafd7b67f6044e9ebcdbd60987079087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7489"/>
            <a:ext cx="4099034" cy="28205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s35.centerstart.ru/sites/ds35.centerstart.ru/files/archive/Puzzle-men-cropp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14" y="5211779"/>
            <a:ext cx="2310086" cy="151288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35E3EA69-4E0E-41BD-8095-A124225A2647}"/>
              </a:ext>
            </a:extLst>
          </p:cNvPr>
          <p:cNvSpPr>
            <a:spLocks noGrp="1"/>
          </p:cNvSpPr>
          <p:nvPr>
            <p:ph type="body" sz="quarter" idx="13"/>
          </p:nvPr>
        </p:nvSpPr>
        <p:spPr>
          <a:xfrm>
            <a:off x="3844491" y="333196"/>
            <a:ext cx="7845640" cy="562709"/>
          </a:xfrm>
        </p:spPr>
        <p:txBody>
          <a:bodyPr rtlCol="0">
            <a:noAutofit/>
          </a:bodyPr>
          <a:lstStyle>
            <a:defPPr>
              <a:defRPr lang="ru-RU"/>
            </a:defPPr>
          </a:lstStyle>
          <a:p>
            <a:r>
              <a:rPr lang="kk-KZ" sz="4000" b="1" dirty="0">
                <a:solidFill>
                  <a:srgbClr val="002060"/>
                </a:solidFill>
                <a:latin typeface="Times New Roman" panose="02020603050405020304" pitchFamily="18" charset="0"/>
                <a:cs typeface="Times New Roman" panose="02020603050405020304" pitchFamily="18" charset="0"/>
              </a:rPr>
              <a:t>ҰЖЫМДЫҚ ШАРТ</a:t>
            </a:r>
            <a:endParaRPr lang="ru-RU" sz="4000" dirty="0">
              <a:solidFill>
                <a:srgbClr val="002060"/>
              </a:solidFill>
              <a:latin typeface="Times New Roman" panose="02020603050405020304" pitchFamily="18" charset="0"/>
              <a:cs typeface="Times New Roman" panose="02020603050405020304" pitchFamily="18" charset="0"/>
            </a:endParaRPr>
          </a:p>
        </p:txBody>
      </p:sp>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426043" y="6400800"/>
            <a:ext cx="765957" cy="355844"/>
          </a:xfrm>
        </p:spPr>
        <p:txBody>
          <a:bodyPr rtlCol="0"/>
          <a:lstStyle>
            <a:defPPr>
              <a:defRPr lang="ru-RU"/>
            </a:defPPr>
          </a:lstStyle>
          <a:p>
            <a:pPr rtl="0"/>
            <a:fld id="{B5CEABB6-07DC-46E8-9B57-56EC44A396E5}" type="slidenum">
              <a:rPr lang="ru-RU" sz="1200" smtClean="0">
                <a:solidFill>
                  <a:srgbClr val="002060"/>
                </a:solidFill>
              </a:rPr>
              <a:pPr rtl="0"/>
              <a:t>24</a:t>
            </a:fld>
            <a:endParaRPr lang="ru-RU" sz="1200" dirty="0">
              <a:solidFill>
                <a:srgbClr val="002060"/>
              </a:solidFill>
            </a:endParaRPr>
          </a:p>
        </p:txBody>
      </p:sp>
      <p:sp>
        <p:nvSpPr>
          <p:cNvPr id="8" name="Прямоугольник с двумя усеченными противолежащими углами 7"/>
          <p:cNvSpPr/>
          <p:nvPr/>
        </p:nvSpPr>
        <p:spPr>
          <a:xfrm>
            <a:off x="2459421" y="1026509"/>
            <a:ext cx="9612148" cy="1873270"/>
          </a:xfrm>
          <a:prstGeom prst="snip2DiagRect">
            <a:avLst>
              <a:gd name="adj1" fmla="val 15830"/>
              <a:gd name="adj2" fmla="val 16667"/>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k-KZ" sz="2400" b="1" dirty="0" smtClean="0">
                <a:solidFill>
                  <a:srgbClr val="002060"/>
                </a:solidFill>
                <a:latin typeface="Arial" panose="020B0604020202020204" pitchFamily="34" charset="0"/>
                <a:cs typeface="Arial" panose="020B0604020202020204" pitchFamily="34" charset="0"/>
              </a:rPr>
              <a:t>5. Комиссия дайындаған ұжымдық шарттың жобасы </a:t>
            </a:r>
            <a:r>
              <a:rPr lang="kk-KZ" sz="2400" b="1" dirty="0" smtClean="0">
                <a:solidFill>
                  <a:srgbClr val="820C77"/>
                </a:solidFill>
                <a:latin typeface="Arial" panose="020B0604020202020204" pitchFamily="34" charset="0"/>
                <a:cs typeface="Arial" panose="020B0604020202020204" pitchFamily="34" charset="0"/>
              </a:rPr>
              <a:t>ұйым жұмыскерлерінің міндетті түрде талқылауына жатады. </a:t>
            </a:r>
            <a:r>
              <a:rPr lang="kk-KZ" sz="2400" b="1" dirty="0" smtClean="0">
                <a:solidFill>
                  <a:srgbClr val="002060"/>
                </a:solidFill>
                <a:latin typeface="Arial" panose="020B0604020202020204" pitchFamily="34" charset="0"/>
                <a:cs typeface="Arial" panose="020B0604020202020204" pitchFamily="34" charset="0"/>
              </a:rPr>
              <a:t>Комиссия келіп түскен ескертпелер мен ұсыныстарды ескере отырып, жобаны пысықтайды.</a:t>
            </a:r>
          </a:p>
        </p:txBody>
      </p:sp>
      <p:sp>
        <p:nvSpPr>
          <p:cNvPr id="11" name="Прямоугольник 10"/>
          <p:cNvSpPr/>
          <p:nvPr/>
        </p:nvSpPr>
        <p:spPr>
          <a:xfrm>
            <a:off x="3354634" y="5921863"/>
            <a:ext cx="6835146" cy="400110"/>
          </a:xfrm>
          <a:prstGeom prst="rect">
            <a:avLst/>
          </a:prstGeom>
        </p:spPr>
        <p:txBody>
          <a:bodyPr wrap="square">
            <a:spAutoFit/>
          </a:bodyPr>
          <a:lstStyle/>
          <a:p>
            <a:pPr lvl="8">
              <a:defRPr/>
            </a:pPr>
            <a:r>
              <a:rPr lang="ru-RU" sz="2000" b="1" i="1" dirty="0">
                <a:solidFill>
                  <a:srgbClr val="FF0000"/>
                </a:solidFill>
                <a:latin typeface="Times New Roman" panose="02020603050405020304" pitchFamily="18" charset="0"/>
                <a:cs typeface="Times New Roman" panose="02020603050405020304" pitchFamily="18" charset="0"/>
              </a:rPr>
              <a:t>(ҚР </a:t>
            </a:r>
            <a:r>
              <a:rPr lang="ru-RU" sz="2000" b="1" i="1" dirty="0" err="1">
                <a:solidFill>
                  <a:srgbClr val="FF0000"/>
                </a:solidFill>
                <a:latin typeface="Times New Roman" panose="02020603050405020304" pitchFamily="18" charset="0"/>
                <a:cs typeface="Times New Roman" panose="02020603050405020304" pitchFamily="18" charset="0"/>
              </a:rPr>
              <a:t>Еңбек</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smtClean="0">
                <a:solidFill>
                  <a:srgbClr val="FF0000"/>
                </a:solidFill>
                <a:latin typeface="Times New Roman" panose="02020603050405020304" pitchFamily="18" charset="0"/>
                <a:cs typeface="Times New Roman" panose="02020603050405020304" pitchFamily="18" charset="0"/>
              </a:rPr>
              <a:t>кодексі</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b="1" i="1" dirty="0">
                <a:solidFill>
                  <a:srgbClr val="FF0000"/>
                </a:solidFill>
                <a:latin typeface="Times New Roman" panose="02020603050405020304" pitchFamily="18" charset="0"/>
                <a:cs typeface="Times New Roman" panose="02020603050405020304" pitchFamily="18" charset="0"/>
              </a:rPr>
              <a:t>156 б. )</a:t>
            </a:r>
          </a:p>
        </p:txBody>
      </p:sp>
      <p:sp>
        <p:nvSpPr>
          <p:cNvPr id="2" name="Прямоугольник 1"/>
          <p:cNvSpPr/>
          <p:nvPr/>
        </p:nvSpPr>
        <p:spPr>
          <a:xfrm>
            <a:off x="3153103" y="4280852"/>
            <a:ext cx="7598979" cy="1631216"/>
          </a:xfrm>
          <a:prstGeom prst="rect">
            <a:avLst/>
          </a:prstGeom>
        </p:spPr>
        <p:txBody>
          <a:bodyPr wrap="square">
            <a:spAutoFit/>
          </a:bodyPr>
          <a:lstStyle/>
          <a:p>
            <a:pPr algn="just"/>
            <a:r>
              <a:rPr lang="kk-KZ" sz="2000" b="1" dirty="0" smtClean="0">
                <a:solidFill>
                  <a:srgbClr val="097D3D"/>
                </a:solidFill>
                <a:latin typeface="Times New Roman" panose="02020603050405020304" pitchFamily="18" charset="0"/>
                <a:cs typeface="Times New Roman" panose="02020603050405020304" pitchFamily="18" charset="0"/>
              </a:rPr>
              <a:t> Кәсіптік одақтың мүшелері болып табылмайтын жұмыскерлер жұмыс берушімен өзара қарым-қатынастарда өздерінің мүдделерін білдіру үшін кәсіптік одақ органына уәкілеттік беруге құқылы, </a:t>
            </a:r>
            <a:r>
              <a:rPr lang="kk-KZ" sz="2000" b="1" dirty="0" smtClean="0">
                <a:solidFill>
                  <a:srgbClr val="8E1064"/>
                </a:solidFill>
                <a:latin typeface="Times New Roman" panose="02020603050405020304" pitchFamily="18" charset="0"/>
                <a:cs typeface="Times New Roman" panose="02020603050405020304" pitchFamily="18" charset="0"/>
              </a:rPr>
              <a:t>кәс</a:t>
            </a:r>
            <a:r>
              <a:rPr lang="en-US" sz="2000" b="1" dirty="0" smtClean="0">
                <a:solidFill>
                  <a:srgbClr val="8E1064"/>
                </a:solidFill>
                <a:latin typeface="Times New Roman" panose="02020603050405020304" pitchFamily="18" charset="0"/>
                <a:cs typeface="Times New Roman" panose="02020603050405020304" pitchFamily="18" charset="0"/>
              </a:rPr>
              <a:t>i</a:t>
            </a:r>
            <a:r>
              <a:rPr lang="kk-KZ" sz="2000" b="1" dirty="0" smtClean="0">
                <a:solidFill>
                  <a:srgbClr val="8E1064"/>
                </a:solidFill>
                <a:latin typeface="Times New Roman" panose="02020603050405020304" pitchFamily="18" charset="0"/>
                <a:cs typeface="Times New Roman" panose="02020603050405020304" pitchFamily="18" charset="0"/>
              </a:rPr>
              <a:t>подақ</a:t>
            </a:r>
            <a:r>
              <a:rPr lang="ru-RU" sz="2000" b="1" dirty="0" smtClean="0">
                <a:solidFill>
                  <a:srgbClr val="8E1064"/>
                </a:solidFill>
                <a:latin typeface="Times New Roman" panose="02020603050405020304" pitchFamily="18" charset="0"/>
                <a:cs typeface="Times New Roman" panose="02020603050405020304" pitchFamily="18" charset="0"/>
              </a:rPr>
              <a:t> </a:t>
            </a:r>
            <a:r>
              <a:rPr lang="kk-KZ" sz="2000" b="1" dirty="0" smtClean="0">
                <a:solidFill>
                  <a:srgbClr val="8E1064"/>
                </a:solidFill>
                <a:latin typeface="Times New Roman" panose="02020603050405020304" pitchFamily="18" charset="0"/>
                <a:cs typeface="Times New Roman" panose="02020603050405020304" pitchFamily="18" charset="0"/>
              </a:rPr>
              <a:t>мүшелеріне</a:t>
            </a:r>
            <a:r>
              <a:rPr lang="ru-RU" sz="2000" b="1" dirty="0" smtClean="0">
                <a:solidFill>
                  <a:srgbClr val="8E1064"/>
                </a:solidFill>
                <a:latin typeface="Times New Roman" panose="02020603050405020304" pitchFamily="18" charset="0"/>
                <a:cs typeface="Times New Roman" panose="02020603050405020304" pitchFamily="18" charset="0"/>
              </a:rPr>
              <a:t> </a:t>
            </a:r>
            <a:r>
              <a:rPr lang="kk-KZ" sz="2000" b="1" dirty="0" smtClean="0">
                <a:solidFill>
                  <a:srgbClr val="8E1064"/>
                </a:solidFill>
                <a:latin typeface="Times New Roman" panose="02020603050405020304" pitchFamily="18" charset="0"/>
                <a:cs typeface="Times New Roman" panose="02020603050405020304" pitchFamily="18" charset="0"/>
              </a:rPr>
              <a:t>арналғандай</a:t>
            </a:r>
            <a:r>
              <a:rPr lang="ru-RU" sz="2000" b="1" dirty="0" smtClean="0">
                <a:solidFill>
                  <a:srgbClr val="8E1064"/>
                </a:solidFill>
                <a:latin typeface="Times New Roman" panose="02020603050405020304" pitchFamily="18" charset="0"/>
                <a:cs typeface="Times New Roman" panose="02020603050405020304" pitchFamily="18" charset="0"/>
              </a:rPr>
              <a:t> </a:t>
            </a:r>
            <a:r>
              <a:rPr lang="kk-KZ" sz="2000" b="1" dirty="0" smtClean="0">
                <a:solidFill>
                  <a:srgbClr val="8E1064"/>
                </a:solidFill>
                <a:latin typeface="Times New Roman" panose="02020603050405020304" pitchFamily="18" charset="0"/>
                <a:cs typeface="Times New Roman" panose="02020603050405020304" pitchFamily="18" charset="0"/>
              </a:rPr>
              <a:t>шарттар негізінде</a:t>
            </a:r>
            <a:r>
              <a:rPr lang="ru-RU" sz="2000" b="1" dirty="0" smtClean="0">
                <a:solidFill>
                  <a:srgbClr val="8E1064"/>
                </a:solidFill>
                <a:latin typeface="Times New Roman" panose="02020603050405020304" pitchFamily="18" charset="0"/>
                <a:cs typeface="Times New Roman" panose="02020603050405020304" pitchFamily="18" charset="0"/>
              </a:rPr>
              <a:t>.</a:t>
            </a:r>
            <a:endParaRPr lang="kk-KZ" sz="2000" b="1" dirty="0">
              <a:solidFill>
                <a:srgbClr val="8E1064"/>
              </a:solidFill>
              <a:latin typeface="Times New Roman" panose="02020603050405020304" pitchFamily="18" charset="0"/>
              <a:cs typeface="Times New Roman" panose="02020603050405020304" pitchFamily="18" charset="0"/>
            </a:endParaRPr>
          </a:p>
        </p:txBody>
      </p:sp>
      <p:sp>
        <p:nvSpPr>
          <p:cNvPr id="13" name="Прямоугольник с двумя усеченными противолежащими углами 12"/>
          <p:cNvSpPr/>
          <p:nvPr/>
        </p:nvSpPr>
        <p:spPr>
          <a:xfrm>
            <a:off x="283779" y="3102304"/>
            <a:ext cx="11776842" cy="918270"/>
          </a:xfrm>
          <a:prstGeom prst="snip2DiagRect">
            <a:avLst>
              <a:gd name="adj1" fmla="val 15830"/>
              <a:gd name="adj2" fmla="val 16667"/>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k-KZ" sz="2200" b="1" dirty="0" smtClean="0">
                <a:solidFill>
                  <a:srgbClr val="002060"/>
                </a:solidFill>
                <a:latin typeface="Arial" panose="020B0604020202020204" pitchFamily="34" charset="0"/>
                <a:cs typeface="Arial" panose="020B0604020202020204" pitchFamily="34" charset="0"/>
              </a:rPr>
              <a:t>6. Тараптардың келісіміне қол жеткізілген кезде, </a:t>
            </a:r>
            <a:r>
              <a:rPr lang="kk-KZ" sz="2200" b="1" dirty="0" smtClean="0">
                <a:solidFill>
                  <a:srgbClr val="820C7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ұжымдық шарт кемінде екі данада</a:t>
            </a:r>
            <a:r>
              <a:rPr lang="kk-KZ" sz="2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200" b="1" dirty="0" smtClean="0">
                <a:solidFill>
                  <a:srgbClr val="002060"/>
                </a:solidFill>
                <a:latin typeface="Arial" panose="020B0604020202020204" pitchFamily="34" charset="0"/>
                <a:cs typeface="Arial" panose="020B0604020202020204" pitchFamily="34" charset="0"/>
              </a:rPr>
              <a:t>жасалады және оған тараптардың өкілдері қол қояды.</a:t>
            </a:r>
            <a:endParaRPr lang="kk-KZ" sz="2200" b="1" i="1" u="sng" dirty="0">
              <a:solidFill>
                <a:srgbClr val="820C77"/>
              </a:solidFill>
              <a:latin typeface="Arial" panose="020B0604020202020204" pitchFamily="34" charset="0"/>
              <a:cs typeface="Arial" panose="020B0604020202020204" pitchFamily="34" charset="0"/>
            </a:endParaRPr>
          </a:p>
        </p:txBody>
      </p:sp>
      <p:sp>
        <p:nvSpPr>
          <p:cNvPr id="5" name="Прямоугольник 4"/>
          <p:cNvSpPr/>
          <p:nvPr/>
        </p:nvSpPr>
        <p:spPr>
          <a:xfrm>
            <a:off x="1376854" y="6342286"/>
            <a:ext cx="8728841" cy="400110"/>
          </a:xfrm>
          <a:prstGeom prst="rect">
            <a:avLst/>
          </a:prstGeom>
        </p:spPr>
        <p:txBody>
          <a:bodyPr wrap="square">
            <a:spAutoFit/>
          </a:bodyPr>
          <a:lstStyle/>
          <a:p>
            <a:pPr lvl="8">
              <a:defRPr/>
            </a:pPr>
            <a:r>
              <a:rPr lang="ru-RU" sz="2000" b="1" i="1" dirty="0">
                <a:solidFill>
                  <a:srgbClr val="FF0000"/>
                </a:solidFill>
                <a:latin typeface="Times New Roman" panose="02020603050405020304" pitchFamily="18" charset="0"/>
                <a:cs typeface="Times New Roman" panose="02020603050405020304" pitchFamily="18" charset="0"/>
              </a:rPr>
              <a:t>«Кәс</a:t>
            </a:r>
            <a:r>
              <a:rPr lang="en-US" sz="2000" b="1" i="1" dirty="0">
                <a:solidFill>
                  <a:srgbClr val="FF0000"/>
                </a:solidFill>
                <a:latin typeface="Times New Roman" panose="02020603050405020304" pitchFamily="18" charset="0"/>
                <a:cs typeface="Times New Roman" panose="02020603050405020304" pitchFamily="18" charset="0"/>
              </a:rPr>
              <a:t>i</a:t>
            </a:r>
            <a:r>
              <a:rPr lang="ru-RU" sz="2000" b="1" i="1" dirty="0">
                <a:solidFill>
                  <a:srgbClr val="FF0000"/>
                </a:solidFill>
                <a:latin typeface="Times New Roman" panose="02020603050405020304" pitchFamily="18" charset="0"/>
                <a:cs typeface="Times New Roman" panose="02020603050405020304" pitchFamily="18" charset="0"/>
              </a:rPr>
              <a:t>пт</a:t>
            </a:r>
            <a:r>
              <a:rPr lang="en-US" sz="2000" b="1" i="1" dirty="0">
                <a:solidFill>
                  <a:srgbClr val="FF0000"/>
                </a:solidFill>
                <a:latin typeface="Times New Roman" panose="02020603050405020304" pitchFamily="18" charset="0"/>
                <a:cs typeface="Times New Roman" panose="02020603050405020304" pitchFamily="18" charset="0"/>
              </a:rPr>
              <a:t>i</a:t>
            </a:r>
            <a:r>
              <a:rPr lang="ru-RU" sz="2000" b="1" i="1" dirty="0">
                <a:solidFill>
                  <a:srgbClr val="FF0000"/>
                </a:solidFill>
                <a:latin typeface="Times New Roman" panose="02020603050405020304" pitchFamily="18" charset="0"/>
                <a:cs typeface="Times New Roman" panose="02020603050405020304" pitchFamily="18" charset="0"/>
              </a:rPr>
              <a:t>к одақтар туралы» </a:t>
            </a:r>
            <a:r>
              <a:rPr lang="kk-KZ" sz="2000" b="1" i="1" dirty="0">
                <a:solidFill>
                  <a:srgbClr val="FF0000"/>
                </a:solidFill>
                <a:latin typeface="Times New Roman" panose="02020603050405020304" pitchFamily="18" charset="0"/>
                <a:cs typeface="Times New Roman" panose="02020603050405020304" pitchFamily="18" charset="0"/>
              </a:rPr>
              <a:t>ҚРЗ </a:t>
            </a:r>
            <a:r>
              <a:rPr lang="ru-RU" sz="2000" b="1" i="1" dirty="0">
                <a:solidFill>
                  <a:srgbClr val="FF0000"/>
                </a:solidFill>
                <a:latin typeface="Times New Roman" panose="02020603050405020304" pitchFamily="18" charset="0"/>
                <a:cs typeface="Times New Roman" panose="02020603050405020304" pitchFamily="18" charset="0"/>
              </a:rPr>
              <a:t>17 б. </a:t>
            </a:r>
            <a:r>
              <a:rPr lang="ru-RU" sz="2000" b="1" i="1" dirty="0" smtClean="0">
                <a:solidFill>
                  <a:srgbClr val="FF0000"/>
                </a:solidFill>
                <a:latin typeface="Times New Roman" panose="02020603050405020304" pitchFamily="18" charset="0"/>
                <a:cs typeface="Times New Roman" panose="02020603050405020304" pitchFamily="18" charset="0"/>
              </a:rPr>
              <a:t>8)т</a:t>
            </a:r>
            <a:r>
              <a:rPr lang="ru-RU" sz="20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676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35E3EA69-4E0E-41BD-8095-A124225A2647}"/>
              </a:ext>
            </a:extLst>
          </p:cNvPr>
          <p:cNvSpPr>
            <a:spLocks noGrp="1"/>
          </p:cNvSpPr>
          <p:nvPr>
            <p:ph type="body" sz="quarter" idx="13"/>
          </p:nvPr>
        </p:nvSpPr>
        <p:spPr>
          <a:xfrm>
            <a:off x="1861068" y="840997"/>
            <a:ext cx="10330932" cy="1186543"/>
          </a:xfrm>
        </p:spPr>
        <p:txBody>
          <a:bodyPr rtlCol="0">
            <a:noAutofit/>
          </a:bodyPr>
          <a:lstStyle>
            <a:defPPr>
              <a:defRPr lang="ru-RU"/>
            </a:defPPr>
          </a:lstStyle>
          <a:p>
            <a:pPr fontAlgn="base">
              <a:lnSpc>
                <a:spcPct val="100000"/>
              </a:lnSpc>
            </a:pPr>
            <a:r>
              <a:rPr lang="ru-RU" sz="4000" b="1" dirty="0" smtClean="0">
                <a:solidFill>
                  <a:srgbClr val="002060"/>
                </a:solidFill>
                <a:latin typeface="Times New Roman" panose="02020603050405020304" pitchFamily="18" charset="0"/>
                <a:cs typeface="Times New Roman" panose="02020603050405020304" pitchFamily="18" charset="0"/>
              </a:rPr>
              <a:t>БАС, САЛАЛЫҚ, ӨҢІРЛІК </a:t>
            </a:r>
          </a:p>
          <a:p>
            <a:pPr fontAlgn="base">
              <a:lnSpc>
                <a:spcPct val="100000"/>
              </a:lnSpc>
            </a:pPr>
            <a:r>
              <a:rPr lang="ru-RU" sz="4000" b="1" dirty="0">
                <a:solidFill>
                  <a:srgbClr val="002060"/>
                </a:solidFill>
                <a:latin typeface="Times New Roman" panose="02020603050405020304" pitchFamily="18" charset="0"/>
                <a:cs typeface="Times New Roman" panose="02020603050405020304" pitchFamily="18" charset="0"/>
              </a:rPr>
              <a:t> </a:t>
            </a:r>
            <a:r>
              <a:rPr lang="ru-RU" sz="4000" b="1" dirty="0" smtClean="0">
                <a:solidFill>
                  <a:srgbClr val="002060"/>
                </a:solidFill>
                <a:latin typeface="Times New Roman" panose="02020603050405020304" pitchFamily="18" charset="0"/>
                <a:cs typeface="Times New Roman" panose="02020603050405020304" pitchFamily="18" charset="0"/>
              </a:rPr>
              <a:t>    </a:t>
            </a:r>
            <a:r>
              <a:rPr lang="ru-RU" sz="4000" b="1" dirty="0" err="1" smtClean="0">
                <a:solidFill>
                  <a:srgbClr val="002060"/>
                </a:solidFill>
                <a:latin typeface="Times New Roman" panose="02020603050405020304" pitchFamily="18" charset="0"/>
                <a:cs typeface="Times New Roman" panose="02020603050405020304" pitchFamily="18" charset="0"/>
              </a:rPr>
              <a:t>келісім</a:t>
            </a:r>
            <a:r>
              <a:rPr lang="ru-RU" sz="4000" b="1" dirty="0" smtClean="0">
                <a:solidFill>
                  <a:srgbClr val="002060"/>
                </a:solidFill>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38" name="Номер слайда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rtlCol="0"/>
          <a:lstStyle>
            <a:defPPr>
              <a:defRPr lang="ru-RU"/>
            </a:defPPr>
          </a:lstStyle>
          <a:p>
            <a:pPr rtl="0"/>
            <a:fld id="{B5CEABB6-07DC-46E8-9B57-56EC44A396E5}" type="slidenum">
              <a:rPr lang="ru-RU" smtClean="0"/>
              <a:pPr rtl="0"/>
              <a:t>3</a:t>
            </a:fld>
            <a:endParaRPr lang="ru-RU" dirty="0"/>
          </a:p>
        </p:txBody>
      </p:sp>
      <p:sp>
        <p:nvSpPr>
          <p:cNvPr id="10" name="Объект 2">
            <a:extLst>
              <a:ext uri="{FF2B5EF4-FFF2-40B4-BE49-F238E27FC236}">
                <a16:creationId xmlns:a16="http://schemas.microsoft.com/office/drawing/2014/main" id="{033634FE-ADF0-4BC3-A0A9-447EA9DD096B}"/>
              </a:ext>
            </a:extLst>
          </p:cNvPr>
          <p:cNvSpPr txBox="1">
            <a:spLocks/>
          </p:cNvSpPr>
          <p:nvPr/>
        </p:nvSpPr>
        <p:spPr>
          <a:xfrm>
            <a:off x="3850822" y="2332340"/>
            <a:ext cx="7730022" cy="3840480"/>
          </a:xfrm>
          <a:prstGeom prst="rect">
            <a:avLst/>
          </a:prstGeom>
        </p:spPr>
        <p:txBody>
          <a:bodyPr vert="horz" lIns="91440" tIns="45720" rIns="91440" bIns="45720" rtlCol="0" anchor="t">
            <a:normAutofit lnSpcReduction="10000"/>
          </a:bodyPr>
          <a:lstStyle>
            <a:defPPr>
              <a:defRPr lang="ru-RU"/>
            </a:defPPr>
            <a:lvl1pPr marL="0" indent="0" algn="l" defTabSz="914400" rtl="0" eaLnBrk="1" latinLnBrk="0" hangingPunct="1">
              <a:lnSpc>
                <a:spcPts val="2800"/>
              </a:lnSpc>
              <a:spcBef>
                <a:spcPts val="0"/>
              </a:spcBef>
              <a:buFont typeface="Arial" panose="020B0604020202020204" pitchFamily="34" charset="0"/>
              <a:buNone/>
              <a:defRPr lang="ru-RU" sz="1800" kern="1200" baseline="0">
                <a:solidFill>
                  <a:schemeClr val="tx1"/>
                </a:solidFill>
                <a:latin typeface="+mn-cs"/>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mn-cs"/>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mn-cs"/>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mn-cs"/>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mn-c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a:lstStyle>
          <a:p>
            <a:pPr marL="342900" indent="-342900" algn="just" defTabSz="457200" eaLnBrk="0" fontAlgn="base" hangingPunct="0">
              <a:lnSpc>
                <a:spcPct val="150000"/>
              </a:lnSpc>
              <a:spcBef>
                <a:spcPct val="0"/>
              </a:spcBef>
              <a:spcAft>
                <a:spcPct val="0"/>
              </a:spcAft>
              <a:buFont typeface="Wingdings" panose="05000000000000000000" pitchFamily="2" charset="2"/>
              <a:buChar char="Ø"/>
              <a:defRPr/>
            </a:pPr>
            <a:r>
              <a:rPr lang="kk-KZ" altLang="ru-RU" sz="2400" b="1" dirty="0" smtClean="0">
                <a:solidFill>
                  <a:srgbClr val="002060"/>
                </a:solidFill>
                <a:latin typeface="Calibri" panose="020F0502020204030204" pitchFamily="34" charset="0"/>
              </a:rPr>
              <a:t>тараптардың республикалық, салалық және өңірлік деңгейлердегі жұмыскерлер үшін мазмұнын және еңбек жағдайларын, жұмыспен қамтуды және әлеуметтік кепілдіктерді белгілеу жөніндегі міндеттемелерін айқындайтын әлеуметтік әріптестік тараптарының арасында жасалатын жазбаша келісім нысанындағы </a:t>
            </a:r>
            <a:r>
              <a:rPr lang="kk-KZ" altLang="ru-RU" sz="2400" b="1" i="1" u="sng" dirty="0" smtClean="0">
                <a:solidFill>
                  <a:schemeClr val="accent3"/>
                </a:solidFill>
                <a:latin typeface="Calibri" panose="020F0502020204030204" pitchFamily="34" charset="0"/>
              </a:rPr>
              <a:t>құқықтық акт</a:t>
            </a:r>
            <a:r>
              <a:rPr lang="kk-KZ" altLang="ru-RU" sz="2400" b="1" dirty="0" smtClean="0">
                <a:solidFill>
                  <a:schemeClr val="accent3"/>
                </a:solidFill>
                <a:latin typeface="Calibri" panose="020F0502020204030204" pitchFamily="34" charset="0"/>
              </a:rPr>
              <a:t>.</a:t>
            </a:r>
            <a:endParaRPr lang="kk-KZ" altLang="ru-RU" sz="2400" dirty="0">
              <a:solidFill>
                <a:schemeClr val="accent3"/>
              </a:solidFill>
              <a:latin typeface="Calibri" panose="020F0502020204030204" pitchFamily="34" charset="0"/>
            </a:endParaRPr>
          </a:p>
        </p:txBody>
      </p:sp>
      <p:pic>
        <p:nvPicPr>
          <p:cNvPr id="12" name="Рисунок 11" descr="https://top-fon.com/uploads/posts/2023-01/1674789071_top-fon-com-p-fon-dlya-prezentatsii-dogovor-124.jpg"/>
          <p:cNvPicPr/>
          <p:nvPr/>
        </p:nvPicPr>
        <p:blipFill>
          <a:blip r:embed="rId3">
            <a:extLst>
              <a:ext uri="{28A0092B-C50C-407E-A947-70E740481C1C}">
                <a14:useLocalDpi xmlns:a14="http://schemas.microsoft.com/office/drawing/2010/main" val="0"/>
              </a:ext>
            </a:extLst>
          </a:blip>
          <a:srcRect/>
          <a:stretch>
            <a:fillRect/>
          </a:stretch>
        </p:blipFill>
        <p:spPr bwMode="auto">
          <a:xfrm>
            <a:off x="-1" y="2033452"/>
            <a:ext cx="2002971" cy="1994262"/>
          </a:xfrm>
          <a:prstGeom prst="rect">
            <a:avLst/>
          </a:prstGeom>
          <a:noFill/>
          <a:ln>
            <a:noFill/>
          </a:ln>
        </p:spPr>
      </p:pic>
      <p:pic>
        <p:nvPicPr>
          <p:cNvPr id="13" name="Рисунок 12" descr="https://www.gov.kz/uploads/2023/6/16/d3794ecd688f6d7d4b90e20422733385_original.49990.jpg"/>
          <p:cNvPicPr/>
          <p:nvPr/>
        </p:nvPicPr>
        <p:blipFill rotWithShape="1">
          <a:blip r:embed="rId4">
            <a:extLst>
              <a:ext uri="{28A0092B-C50C-407E-A947-70E740481C1C}">
                <a14:useLocalDpi xmlns:a14="http://schemas.microsoft.com/office/drawing/2010/main" val="0"/>
              </a:ext>
            </a:extLst>
          </a:blip>
          <a:srcRect l="12701" t="3305" r="14754" b="16235"/>
          <a:stretch/>
        </p:blipFill>
        <p:spPr bwMode="auto">
          <a:xfrm>
            <a:off x="2024743" y="4038601"/>
            <a:ext cx="2035628" cy="2819399"/>
          </a:xfrm>
          <a:prstGeom prst="snip1Rect">
            <a:avLst/>
          </a:prstGeom>
          <a:noFill/>
          <a:ln>
            <a:noFill/>
          </a:ln>
          <a:extLst>
            <a:ext uri="{53640926-AAD7-44D8-BBD7-CCE9431645EC}">
              <a14:shadowObscured xmlns:a14="http://schemas.microsoft.com/office/drawing/2010/main"/>
            </a:ext>
          </a:extLst>
        </p:spPr>
      </p:pic>
      <p:sp>
        <p:nvSpPr>
          <p:cNvPr id="2" name="Прямоугольник 1"/>
          <p:cNvSpPr/>
          <p:nvPr/>
        </p:nvSpPr>
        <p:spPr>
          <a:xfrm>
            <a:off x="4286881" y="6100346"/>
            <a:ext cx="7498591" cy="400110"/>
          </a:xfrm>
          <a:prstGeom prst="rect">
            <a:avLst/>
          </a:prstGeom>
        </p:spPr>
        <p:txBody>
          <a:bodyPr wrap="none">
            <a:spAutoFit/>
          </a:bodyPr>
          <a:lstStyle/>
          <a:p>
            <a:pPr lvl="8">
              <a:defRPr/>
            </a:pPr>
            <a:r>
              <a:rPr lang="ru-RU" sz="2000" b="1" i="1" dirty="0">
                <a:solidFill>
                  <a:srgbClr val="FF0000"/>
                </a:solidFill>
                <a:latin typeface="Times New Roman" panose="02020603050405020304" pitchFamily="18" charset="0"/>
                <a:cs typeface="Times New Roman" panose="02020603050405020304" pitchFamily="18" charset="0"/>
              </a:rPr>
              <a:t>( </a:t>
            </a:r>
            <a:r>
              <a:rPr lang="kk-KZ" sz="2000" b="1" i="1" dirty="0">
                <a:solidFill>
                  <a:srgbClr val="FF0000"/>
                </a:solidFill>
                <a:latin typeface="Times New Roman" panose="02020603050405020304" pitchFamily="18" charset="0"/>
                <a:cs typeface="Times New Roman" panose="02020603050405020304" pitchFamily="18" charset="0"/>
              </a:rPr>
              <a:t>ҚР Еңбек кодексі </a:t>
            </a:r>
            <a:r>
              <a:rPr lang="ru-RU" sz="2000" b="1" i="1" dirty="0" smtClean="0">
                <a:solidFill>
                  <a:srgbClr val="FF0000"/>
                </a:solidFill>
                <a:latin typeface="Times New Roman" panose="02020603050405020304" pitchFamily="18" charset="0"/>
                <a:cs typeface="Times New Roman" panose="02020603050405020304" pitchFamily="18" charset="0"/>
              </a:rPr>
              <a:t>1б</a:t>
            </a:r>
            <a:r>
              <a:rPr lang="ru-RU" sz="2000" b="1" i="1" dirty="0">
                <a:solidFill>
                  <a:srgbClr val="FF0000"/>
                </a:solidFill>
                <a:latin typeface="Times New Roman" panose="02020603050405020304" pitchFamily="18" charset="0"/>
                <a:cs typeface="Times New Roman" panose="02020603050405020304" pitchFamily="18" charset="0"/>
              </a:rPr>
              <a:t>. 1т</a:t>
            </a:r>
            <a:r>
              <a:rPr lang="ru-RU" sz="2000" b="1" i="1" dirty="0" smtClean="0">
                <a:solidFill>
                  <a:srgbClr val="FF0000"/>
                </a:solidFill>
                <a:latin typeface="Times New Roman" panose="02020603050405020304" pitchFamily="18" charset="0"/>
                <a:cs typeface="Times New Roman" panose="02020603050405020304" pitchFamily="18" charset="0"/>
              </a:rPr>
              <a:t>. 8) т.)</a:t>
            </a:r>
            <a:endParaRPr lang="ru-RU" sz="2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172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8" name="Рисунок 27" descr="https://fsd.multiurok.ru/html/2022/10/28/s_635b6d4438a9d/php4n11ZH_Perspektivnyj-plan-raboty-s-bibliotekoj--3_html_bb5c40277359697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89514" cy="2035629"/>
          </a:xfrm>
          <a:prstGeom prst="rect">
            <a:avLst/>
          </a:prstGeom>
          <a:noFill/>
          <a:ln>
            <a:noFill/>
          </a:ln>
        </p:spPr>
      </p:pic>
      <p:sp>
        <p:nvSpPr>
          <p:cNvPr id="110" name="Номер слайда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123295" y="6356350"/>
            <a:ext cx="457200" cy="365125"/>
          </a:xfrm>
        </p:spPr>
        <p:txBody>
          <a:bodyPr rtlCol="0"/>
          <a:lstStyle>
            <a:defPPr>
              <a:defRPr lang="ru-RU"/>
            </a:defPPr>
          </a:lstStyle>
          <a:p>
            <a:pPr rtl="0"/>
            <a:fld id="{B5CEABB6-07DC-46E8-9B57-56EC44A396E5}" type="slidenum">
              <a:rPr lang="kk-KZ" smtClean="0"/>
              <a:pPr rtl="0"/>
              <a:t>4</a:t>
            </a:fld>
            <a:endParaRPr lang="kk-KZ" dirty="0"/>
          </a:p>
        </p:txBody>
      </p:sp>
      <p:sp>
        <p:nvSpPr>
          <p:cNvPr id="12" name="Прямоугольник 11"/>
          <p:cNvSpPr/>
          <p:nvPr/>
        </p:nvSpPr>
        <p:spPr>
          <a:xfrm>
            <a:off x="2312665" y="160609"/>
            <a:ext cx="9464176" cy="1061829"/>
          </a:xfrm>
          <a:prstGeom prst="rect">
            <a:avLst/>
          </a:prstGeom>
        </p:spPr>
        <p:txBody>
          <a:bodyPr wrap="square">
            <a:spAutoFit/>
          </a:bodyPr>
          <a:lstStyle/>
          <a:p>
            <a:pPr algn="ctr"/>
            <a:r>
              <a:rPr lang="kk-KZ" sz="2100" b="1" dirty="0" smtClean="0">
                <a:solidFill>
                  <a:srgbClr val="002060"/>
                </a:solidFill>
                <a:latin typeface="Times New Roman" panose="02020603050405020304" pitchFamily="18" charset="0"/>
                <a:cs typeface="Times New Roman" panose="02020603050405020304" pitchFamily="18" charset="0"/>
              </a:rPr>
              <a:t>ӘЛЕУМЕТТІК ӘРІПТЕСТІК </a:t>
            </a:r>
          </a:p>
          <a:p>
            <a:pPr algn="ctr"/>
            <a:r>
              <a:rPr lang="kk-KZ" sz="2100" b="1" dirty="0" smtClean="0">
                <a:solidFill>
                  <a:srgbClr val="002060"/>
                </a:solidFill>
                <a:latin typeface="Times New Roman" panose="02020603050405020304" pitchFamily="18" charset="0"/>
                <a:cs typeface="Times New Roman" panose="02020603050405020304" pitchFamily="18" charset="0"/>
              </a:rPr>
              <a:t>ӘЛЕУМЕТТІК </a:t>
            </a:r>
            <a:r>
              <a:rPr lang="kk-KZ" sz="2100" b="1" dirty="0">
                <a:solidFill>
                  <a:srgbClr val="002060"/>
                </a:solidFill>
                <a:latin typeface="Times New Roman" panose="02020603050405020304" pitchFamily="18" charset="0"/>
                <a:cs typeface="Times New Roman" panose="02020603050405020304" pitchFamily="18" charset="0"/>
              </a:rPr>
              <a:t>ӘРІПТЕСТІК ОРГАНДАРЫ АРҚЫЛЫ ТАРАПТАРДЫҢ ӨЗАРА ІС-ҚИМЫЛЫ НЫСАНЫНДА ҚАМТАМАСЫЗ ЕТІЛЕДІ:</a:t>
            </a:r>
            <a:endParaRPr lang="kk-KZ" sz="2100" dirty="0">
              <a:solidFill>
                <a:srgbClr val="002060"/>
              </a:solidFill>
            </a:endParaRPr>
          </a:p>
        </p:txBody>
      </p:sp>
      <p:sp>
        <p:nvSpPr>
          <p:cNvPr id="19" name="Текст 22">
            <a:extLst>
              <a:ext uri="{FF2B5EF4-FFF2-40B4-BE49-F238E27FC236}">
                <a16:creationId xmlns:a16="http://schemas.microsoft.com/office/drawing/2014/main" id="{41BDD77E-A892-4E87-9B6D-EF78B0038A44}"/>
              </a:ext>
            </a:extLst>
          </p:cNvPr>
          <p:cNvSpPr>
            <a:spLocks noGrp="1"/>
          </p:cNvSpPr>
          <p:nvPr>
            <p:ph type="body" sz="quarter" idx="15"/>
          </p:nvPr>
        </p:nvSpPr>
        <p:spPr>
          <a:xfrm>
            <a:off x="1080408" y="1705385"/>
            <a:ext cx="5050971" cy="422772"/>
          </a:xfrm>
        </p:spPr>
        <p:txBody>
          <a:bodyPr rtlCol="0"/>
          <a:lstStyle>
            <a:defPPr>
              <a:defRPr lang="ru-RU"/>
            </a:defPPr>
          </a:lstStyle>
          <a:p>
            <a:pPr algn="l"/>
            <a:r>
              <a:rPr lang="kk-KZ" sz="1800" dirty="0" smtClean="0">
                <a:latin typeface="Times New Roman" panose="02020603050405020304" pitchFamily="18" charset="0"/>
                <a:cs typeface="Times New Roman" panose="02020603050405020304" pitchFamily="18" charset="0"/>
              </a:rPr>
              <a:t>1) республикалық деңгейде</a:t>
            </a:r>
            <a:endParaRPr lang="kk-KZ" sz="1800" dirty="0">
              <a:latin typeface="Times New Roman" panose="02020603050405020304" pitchFamily="18" charset="0"/>
              <a:cs typeface="Times New Roman" panose="02020603050405020304" pitchFamily="18" charset="0"/>
            </a:endParaRPr>
          </a:p>
        </p:txBody>
      </p:sp>
      <p:sp>
        <p:nvSpPr>
          <p:cNvPr id="20" name="Объект 3">
            <a:extLst>
              <a:ext uri="{FF2B5EF4-FFF2-40B4-BE49-F238E27FC236}">
                <a16:creationId xmlns:a16="http://schemas.microsoft.com/office/drawing/2014/main" id="{8421587F-8DFD-4A31-9931-8A346A92D87A}"/>
              </a:ext>
            </a:extLst>
          </p:cNvPr>
          <p:cNvSpPr>
            <a:spLocks noGrp="1"/>
          </p:cNvSpPr>
          <p:nvPr>
            <p:ph type="body" sz="quarter" idx="13"/>
          </p:nvPr>
        </p:nvSpPr>
        <p:spPr>
          <a:xfrm>
            <a:off x="1034141" y="2027881"/>
            <a:ext cx="11005457" cy="734369"/>
          </a:xfrm>
        </p:spPr>
        <p:txBody>
          <a:bodyPr vert="horz" lIns="91440" tIns="45720" rIns="91440" bIns="45720" rtlCol="0" anchor="t">
            <a:noAutofit/>
          </a:bodyPr>
          <a:lstStyle>
            <a:defPPr>
              <a:defRPr lang="ru-RU"/>
            </a:defPPr>
          </a:lstStyle>
          <a:p>
            <a:pPr algn="just"/>
            <a:r>
              <a:rPr lang="kk-KZ" cap="none" dirty="0" smtClean="0">
                <a:solidFill>
                  <a:srgbClr val="002060"/>
                </a:solidFill>
                <a:latin typeface="Times New Roman" panose="02020603050405020304" pitchFamily="18" charset="0"/>
                <a:cs typeface="Times New Roman" panose="02020603050405020304" pitchFamily="18" charset="0"/>
              </a:rPr>
              <a:t>әлеуметтік әріптестік пен әлеуметтік және еңбек қатынастарын реттеу жөніндегі республикалық үшжақты комиссия (бұдан әрі – республикалық комиссия);</a:t>
            </a:r>
            <a:endParaRPr lang="kk-KZ" b="1" cap="none" dirty="0">
              <a:solidFill>
                <a:srgbClr val="002060"/>
              </a:solidFill>
              <a:latin typeface="Times New Roman" panose="02020603050405020304" pitchFamily="18" charset="0"/>
              <a:cs typeface="Times New Roman" panose="02020603050405020304" pitchFamily="18" charset="0"/>
            </a:endParaRPr>
          </a:p>
        </p:txBody>
      </p:sp>
      <p:sp>
        <p:nvSpPr>
          <p:cNvPr id="21" name="Текст 26">
            <a:extLst>
              <a:ext uri="{FF2B5EF4-FFF2-40B4-BE49-F238E27FC236}">
                <a16:creationId xmlns:a16="http://schemas.microsoft.com/office/drawing/2014/main" id="{8385ECC2-8A21-4825-96AB-97E7C4FB9A1A}"/>
              </a:ext>
            </a:extLst>
          </p:cNvPr>
          <p:cNvSpPr>
            <a:spLocks noGrp="1"/>
          </p:cNvSpPr>
          <p:nvPr>
            <p:ph type="body" sz="quarter" idx="19"/>
          </p:nvPr>
        </p:nvSpPr>
        <p:spPr>
          <a:xfrm>
            <a:off x="1055914" y="2930789"/>
            <a:ext cx="5232400" cy="365760"/>
          </a:xfrm>
        </p:spPr>
        <p:txBody>
          <a:bodyPr rtlCol="0">
            <a:normAutofit/>
          </a:bodyPr>
          <a:lstStyle>
            <a:defPPr>
              <a:defRPr lang="ru-RU"/>
            </a:defPPr>
          </a:lstStyle>
          <a:p>
            <a:pPr marL="0" indent="0">
              <a:buNone/>
            </a:pPr>
            <a:r>
              <a:rPr lang="kk-KZ" sz="1800" b="1" dirty="0" smtClean="0">
                <a:solidFill>
                  <a:srgbClr val="097D3D"/>
                </a:solidFill>
                <a:latin typeface="Times New Roman" panose="02020603050405020304" pitchFamily="18" charset="0"/>
                <a:cs typeface="Times New Roman" panose="02020603050405020304" pitchFamily="18" charset="0"/>
              </a:rPr>
              <a:t>2) САЛАЛЫҚ ДЕҢГЕЙДЕ</a:t>
            </a:r>
            <a:endParaRPr lang="kk-KZ" sz="1800" b="1" dirty="0">
              <a:solidFill>
                <a:srgbClr val="097D3D"/>
              </a:solidFill>
              <a:latin typeface="Times New Roman" panose="02020603050405020304" pitchFamily="18" charset="0"/>
              <a:cs typeface="Times New Roman" panose="02020603050405020304" pitchFamily="18" charset="0"/>
            </a:endParaRPr>
          </a:p>
        </p:txBody>
      </p:sp>
      <p:sp>
        <p:nvSpPr>
          <p:cNvPr id="22" name="Текст 24">
            <a:extLst>
              <a:ext uri="{FF2B5EF4-FFF2-40B4-BE49-F238E27FC236}">
                <a16:creationId xmlns:a16="http://schemas.microsoft.com/office/drawing/2014/main" id="{A8113FBA-9114-48D1-A189-9A1B7ABCF38A}"/>
              </a:ext>
            </a:extLst>
          </p:cNvPr>
          <p:cNvSpPr>
            <a:spLocks noGrp="1"/>
          </p:cNvSpPr>
          <p:nvPr>
            <p:ph type="body" sz="quarter" idx="4294967295"/>
          </p:nvPr>
        </p:nvSpPr>
        <p:spPr>
          <a:xfrm>
            <a:off x="1006927" y="3174619"/>
            <a:ext cx="10972799" cy="567043"/>
          </a:xfrm>
          <a:prstGeom prst="rect">
            <a:avLst/>
          </a:prstGeom>
        </p:spPr>
        <p:txBody>
          <a:bodyPr rtlCol="0">
            <a:noAutofit/>
          </a:bodyPr>
          <a:lstStyle>
            <a:defPPr>
              <a:defRPr lang="ru-RU"/>
            </a:defPPr>
          </a:lstStyle>
          <a:p>
            <a:pPr marL="0" indent="0" algn="just">
              <a:buNone/>
            </a:pPr>
            <a:r>
              <a:rPr lang="kk-KZ" sz="2000" b="1" dirty="0" smtClean="0">
                <a:solidFill>
                  <a:srgbClr val="002060"/>
                </a:solidFill>
                <a:latin typeface="Times New Roman" panose="02020603050405020304" pitchFamily="18" charset="0"/>
                <a:cs typeface="Times New Roman" panose="02020603050405020304" pitchFamily="18" charset="0"/>
              </a:rPr>
              <a:t>әлеуметтік әріптестік пен әлеуметтік және еңбек қатынастарын реттеу жөніндегі салалық комиссиялар (бұдан әрі – салалық комиссия);</a:t>
            </a:r>
            <a:endParaRPr lang="kk-KZ" sz="2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3" name="Текст 23">
            <a:extLst>
              <a:ext uri="{FF2B5EF4-FFF2-40B4-BE49-F238E27FC236}">
                <a16:creationId xmlns:a16="http://schemas.microsoft.com/office/drawing/2014/main" id="{4F05CFBF-1A7F-4C99-9321-EF2EF7BEF771}"/>
              </a:ext>
            </a:extLst>
          </p:cNvPr>
          <p:cNvSpPr>
            <a:spLocks noGrp="1"/>
          </p:cNvSpPr>
          <p:nvPr>
            <p:ph type="body" sz="quarter" idx="4294967295"/>
          </p:nvPr>
        </p:nvSpPr>
        <p:spPr>
          <a:xfrm>
            <a:off x="930165" y="3987594"/>
            <a:ext cx="11125200" cy="494889"/>
          </a:xfrm>
          <a:prstGeom prst="rect">
            <a:avLst/>
          </a:prstGeom>
        </p:spPr>
        <p:txBody>
          <a:bodyPr rtlCol="0"/>
          <a:lstStyle>
            <a:defPPr>
              <a:defRPr lang="ru-RU"/>
            </a:defPPr>
          </a:lstStyle>
          <a:p>
            <a:pPr marL="0" indent="0" algn="just">
              <a:buNone/>
            </a:pPr>
            <a:r>
              <a:rPr lang="kk-KZ" sz="1800" b="1" dirty="0" smtClean="0">
                <a:solidFill>
                  <a:srgbClr val="0070C0"/>
                </a:solidFill>
                <a:latin typeface="Times New Roman" panose="02020603050405020304" pitchFamily="18" charset="0"/>
                <a:cs typeface="Times New Roman" panose="02020603050405020304" pitchFamily="18" charset="0"/>
              </a:rPr>
              <a:t>3) ӨҢІРЛІК (ОБЛЫСТЫҚ, ҚАЛАЛЫҚ, АУДАНДЫҚ) ДЕҢГЕЙДЕ</a:t>
            </a:r>
            <a:endParaRPr lang="kk-KZ" sz="1800" b="1" dirty="0">
              <a:solidFill>
                <a:srgbClr val="0070C0"/>
              </a:solidFill>
              <a:latin typeface="Times New Roman" panose="02020603050405020304" pitchFamily="18" charset="0"/>
              <a:cs typeface="Times New Roman" panose="02020603050405020304" pitchFamily="18" charset="0"/>
            </a:endParaRPr>
          </a:p>
        </p:txBody>
      </p:sp>
      <p:sp>
        <p:nvSpPr>
          <p:cNvPr id="24" name="Текст 21">
            <a:extLst>
              <a:ext uri="{FF2B5EF4-FFF2-40B4-BE49-F238E27FC236}">
                <a16:creationId xmlns:a16="http://schemas.microsoft.com/office/drawing/2014/main" id="{90EE4EC2-315F-4BCE-91FD-64A3D3AF94D2}"/>
              </a:ext>
            </a:extLst>
          </p:cNvPr>
          <p:cNvSpPr>
            <a:spLocks noGrp="1"/>
          </p:cNvSpPr>
          <p:nvPr>
            <p:ph type="body" sz="quarter" idx="14"/>
          </p:nvPr>
        </p:nvSpPr>
        <p:spPr>
          <a:xfrm>
            <a:off x="990600" y="4338682"/>
            <a:ext cx="10991850" cy="881017"/>
          </a:xfrm>
        </p:spPr>
        <p:txBody>
          <a:bodyPr rtlCol="0">
            <a:noAutofit/>
          </a:bodyPr>
          <a:lstStyle>
            <a:defPPr>
              <a:defRPr lang="ru-RU"/>
            </a:defPPr>
          </a:lstStyle>
          <a:p>
            <a:pPr algn="just"/>
            <a:r>
              <a:rPr lang="kk-KZ" sz="2000" b="1" dirty="0" smtClean="0">
                <a:solidFill>
                  <a:srgbClr val="002060"/>
                </a:solidFill>
                <a:latin typeface="Times New Roman" panose="02020603050405020304" pitchFamily="18" charset="0"/>
                <a:cs typeface="Times New Roman" panose="02020603050405020304" pitchFamily="18" charset="0"/>
              </a:rPr>
              <a:t>әлеуметтік әріптестік пен әлеуметтік және еңбек қатынастарын реттеу жөніндегі облыстық, қалалық, аудандық комиссиялар (бұдан әрі – өңірлік комиссия) әлеуметтік әріптестік органдары арқылы тараптардың өзара іс-қимыл жасасуы нысанында;</a:t>
            </a:r>
            <a:endParaRPr lang="kk-KZ" sz="2000" b="1" dirty="0">
              <a:solidFill>
                <a:srgbClr val="002060"/>
              </a:solidFill>
              <a:latin typeface="Times New Roman" panose="02020603050405020304" pitchFamily="18" charset="0"/>
              <a:cs typeface="Times New Roman" panose="02020603050405020304" pitchFamily="18" charset="0"/>
            </a:endParaRPr>
          </a:p>
        </p:txBody>
      </p:sp>
      <p:sp>
        <p:nvSpPr>
          <p:cNvPr id="25" name="Текст 27">
            <a:extLst>
              <a:ext uri="{FF2B5EF4-FFF2-40B4-BE49-F238E27FC236}">
                <a16:creationId xmlns:a16="http://schemas.microsoft.com/office/drawing/2014/main" id="{9BB8B2E0-57A3-43A4-859A-28669F14F8FE}"/>
              </a:ext>
            </a:extLst>
          </p:cNvPr>
          <p:cNvSpPr>
            <a:spLocks noGrp="1"/>
          </p:cNvSpPr>
          <p:nvPr>
            <p:ph type="body" sz="quarter" idx="20"/>
          </p:nvPr>
        </p:nvSpPr>
        <p:spPr>
          <a:xfrm>
            <a:off x="1023258" y="5456361"/>
            <a:ext cx="8111067" cy="365760"/>
          </a:xfrm>
        </p:spPr>
        <p:txBody>
          <a:bodyPr rtlCol="0">
            <a:normAutofit/>
          </a:bodyPr>
          <a:lstStyle>
            <a:defPPr>
              <a:defRPr lang="ru-RU"/>
            </a:defPPr>
          </a:lstStyle>
          <a:p>
            <a:pPr marL="0" indent="0">
              <a:buNone/>
            </a:pPr>
            <a:r>
              <a:rPr lang="kk-KZ" sz="1800" b="1" dirty="0" smtClean="0">
                <a:solidFill>
                  <a:srgbClr val="FF0000"/>
                </a:solidFill>
                <a:latin typeface="Times New Roman" panose="02020603050405020304" pitchFamily="18" charset="0"/>
                <a:cs typeface="Times New Roman" panose="02020603050405020304" pitchFamily="18" charset="0"/>
              </a:rPr>
              <a:t>4) ҰЙЫМДАР ДЕҢГЕЙІНДЕ</a:t>
            </a:r>
            <a:endParaRPr lang="kk-KZ" sz="1800" b="1" dirty="0">
              <a:solidFill>
                <a:srgbClr val="FF0000"/>
              </a:solidFill>
              <a:latin typeface="Times New Roman" panose="02020603050405020304" pitchFamily="18" charset="0"/>
              <a:cs typeface="Times New Roman" panose="02020603050405020304" pitchFamily="18" charset="0"/>
            </a:endParaRPr>
          </a:p>
        </p:txBody>
      </p:sp>
      <p:sp>
        <p:nvSpPr>
          <p:cNvPr id="26" name="Текст 25">
            <a:extLst>
              <a:ext uri="{FF2B5EF4-FFF2-40B4-BE49-F238E27FC236}">
                <a16:creationId xmlns:a16="http://schemas.microsoft.com/office/drawing/2014/main" id="{E6AB6387-E6AE-46CB-8500-4F11FA6B44BA}"/>
              </a:ext>
            </a:extLst>
          </p:cNvPr>
          <p:cNvSpPr>
            <a:spLocks noGrp="1"/>
          </p:cNvSpPr>
          <p:nvPr>
            <p:ph type="body" sz="quarter" idx="18"/>
          </p:nvPr>
        </p:nvSpPr>
        <p:spPr>
          <a:xfrm>
            <a:off x="1072243" y="5734870"/>
            <a:ext cx="10831285" cy="786882"/>
          </a:xfrm>
        </p:spPr>
        <p:txBody>
          <a:bodyPr rtlCol="0">
            <a:noAutofit/>
          </a:bodyPr>
          <a:lstStyle>
            <a:defPPr>
              <a:defRPr lang="ru-RU"/>
            </a:defPPr>
          </a:lstStyle>
          <a:p>
            <a:pPr marL="0" indent="0" algn="just">
              <a:buNone/>
            </a:pPr>
            <a:r>
              <a:rPr lang="kk-KZ" sz="2000" b="1" dirty="0" smtClean="0">
                <a:solidFill>
                  <a:srgbClr val="002060"/>
                </a:solidFill>
                <a:latin typeface="Times New Roman" panose="02020603050405020304" pitchFamily="18" charset="0"/>
                <a:cs typeface="Times New Roman" panose="02020603050405020304" pitchFamily="18" charset="0"/>
              </a:rPr>
              <a:t>Қазақстан Республикасы заңнамасының негізінде жұмыскерлердің өкілдері мен жұмыс берушінің арасында еңбек саласындағы өзара нақты міндеттемелерді белгілейтін ұжымдық шарттар нысанында қамтамасыз етеді.</a:t>
            </a:r>
            <a:endParaRPr lang="kk-KZ" sz="2000" b="1" dirty="0">
              <a:solidFill>
                <a:srgbClr val="002060"/>
              </a:solidFill>
              <a:latin typeface="Times New Roman" panose="02020603050405020304" pitchFamily="18" charset="0"/>
              <a:cs typeface="Times New Roman" panose="02020603050405020304" pitchFamily="18" charset="0"/>
            </a:endParaRPr>
          </a:p>
        </p:txBody>
      </p:sp>
      <p:sp>
        <p:nvSpPr>
          <p:cNvPr id="27" name="Нижний колонтитул 4">
            <a:extLst>
              <a:ext uri="{FF2B5EF4-FFF2-40B4-BE49-F238E27FC236}">
                <a16:creationId xmlns:a16="http://schemas.microsoft.com/office/drawing/2014/main" id="{8CA13291-3BED-433C-95D4-9FD6E2828B18}"/>
              </a:ext>
            </a:extLst>
          </p:cNvPr>
          <p:cNvSpPr>
            <a:spLocks noGrp="1"/>
          </p:cNvSpPr>
          <p:nvPr>
            <p:ph type="ftr" sz="quarter" idx="11"/>
          </p:nvPr>
        </p:nvSpPr>
        <p:spPr>
          <a:xfrm>
            <a:off x="8126754" y="6492875"/>
            <a:ext cx="4547191" cy="365125"/>
          </a:xfrm>
        </p:spPr>
        <p:txBody>
          <a:bodyPr rtlCol="0"/>
          <a:lstStyle>
            <a:defPPr>
              <a:defRPr lang="ru-RU"/>
            </a:defPPr>
          </a:lstStyle>
          <a:p>
            <a:pPr>
              <a:defRPr/>
            </a:pPr>
            <a:r>
              <a:rPr lang="kk-KZ" altLang="ru-RU" sz="1800" b="1" i="1" dirty="0" smtClean="0">
                <a:solidFill>
                  <a:srgbClr val="FF0000"/>
                </a:solidFill>
                <a:latin typeface="Times New Roman" panose="02020603050405020304" pitchFamily="18" charset="0"/>
                <a:cs typeface="Times New Roman" panose="02020603050405020304" pitchFamily="18" charset="0"/>
              </a:rPr>
              <a:t>(</a:t>
            </a:r>
            <a:r>
              <a:rPr lang="kk-KZ" sz="1800" b="1" i="1" dirty="0">
                <a:solidFill>
                  <a:srgbClr val="FF0000"/>
                </a:solidFill>
                <a:latin typeface="Times New Roman" panose="02020603050405020304" pitchFamily="18" charset="0"/>
                <a:cs typeface="Times New Roman" panose="02020603050405020304" pitchFamily="18" charset="0"/>
              </a:rPr>
              <a:t>ҚР Еңбек </a:t>
            </a:r>
            <a:r>
              <a:rPr lang="kk-KZ" sz="1800" b="1" i="1" dirty="0" smtClean="0">
                <a:solidFill>
                  <a:srgbClr val="FF0000"/>
                </a:solidFill>
                <a:latin typeface="Times New Roman" panose="02020603050405020304" pitchFamily="18" charset="0"/>
                <a:cs typeface="Times New Roman" panose="02020603050405020304" pitchFamily="18" charset="0"/>
              </a:rPr>
              <a:t>кодексі</a:t>
            </a:r>
            <a:r>
              <a:rPr lang="kk-KZ" altLang="ru-RU" sz="1800" b="1" i="1" dirty="0" smtClean="0">
                <a:solidFill>
                  <a:srgbClr val="FF0000"/>
                </a:solidFill>
                <a:latin typeface="Times New Roman" panose="02020603050405020304" pitchFamily="18" charset="0"/>
                <a:cs typeface="Times New Roman" panose="02020603050405020304" pitchFamily="18" charset="0"/>
              </a:rPr>
              <a:t> 147 б. 2 т.)</a:t>
            </a:r>
            <a:endParaRPr lang="kk-KZ" altLang="ru-RU" sz="1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393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08C79-A4AC-4B5D-92DF-600737E4D11A}"/>
              </a:ext>
            </a:extLst>
          </p:cNvPr>
          <p:cNvSpPr>
            <a:spLocks noGrp="1"/>
          </p:cNvSpPr>
          <p:nvPr>
            <p:ph type="title"/>
          </p:nvPr>
        </p:nvSpPr>
        <p:spPr>
          <a:xfrm>
            <a:off x="3991649" y="223609"/>
            <a:ext cx="7439608" cy="1126220"/>
          </a:xfrm>
        </p:spPr>
        <p:txBody>
          <a:bodyPr rtlCol="0">
            <a:normAutofit/>
          </a:bodyPr>
          <a:lstStyle>
            <a:defPPr>
              <a:defRPr lang="ru-RU"/>
            </a:defPPr>
          </a:lstStyle>
          <a:p>
            <a:pPr algn="ctr"/>
            <a:r>
              <a:rPr lang="kk-KZ" sz="2800" b="1" dirty="0" smtClean="0">
                <a:solidFill>
                  <a:schemeClr val="accent4">
                    <a:lumMod val="50000"/>
                  </a:schemeClr>
                </a:solidFill>
                <a:latin typeface="Times New Roman" panose="02020603050405020304" pitchFamily="18" charset="0"/>
                <a:cs typeface="Times New Roman" panose="02020603050405020304" pitchFamily="18" charset="0"/>
              </a:rPr>
              <a:t>Әлеуметтік әріптестікті ұйымдастыру</a:t>
            </a:r>
            <a:endParaRPr lang="kk-KZ"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BABB466A-6DA0-4EE9-9405-F74957757BA9}"/>
              </a:ext>
            </a:extLst>
          </p:cNvPr>
          <p:cNvSpPr>
            <a:spLocks noGrp="1"/>
          </p:cNvSpPr>
          <p:nvPr>
            <p:ph type="body" sz="quarter" idx="15"/>
          </p:nvPr>
        </p:nvSpPr>
        <p:spPr>
          <a:xfrm>
            <a:off x="3639573" y="1798805"/>
            <a:ext cx="8143760" cy="952295"/>
          </a:xfrm>
        </p:spPr>
        <p:txBody>
          <a:bodyPr rtlCol="0"/>
          <a:lstStyle>
            <a:defPPr>
              <a:defRPr lang="ru-RU"/>
            </a:defPPr>
          </a:lstStyle>
          <a:p>
            <a:r>
              <a:rPr lang="kk-KZ" sz="2800" cap="none" dirty="0" smtClean="0">
                <a:solidFill>
                  <a:srgbClr val="002060"/>
                </a:solidFill>
                <a:latin typeface="Times New Roman" panose="02020603050405020304" pitchFamily="18" charset="0"/>
                <a:cs typeface="Times New Roman" panose="02020603050405020304" pitchFamily="18" charset="0"/>
              </a:rPr>
              <a:t>Әлеуметтік әріптестікті ұйымдастыруды қамтамасыз ету:</a:t>
            </a:r>
            <a:endParaRPr lang="kk-KZ" sz="2800" cap="none" dirty="0">
              <a:solidFill>
                <a:srgbClr val="002060"/>
              </a:solidFill>
              <a:latin typeface="Times New Roman" panose="02020603050405020304" pitchFamily="18" charset="0"/>
              <a:cs typeface="Times New Roman" panose="02020603050405020304" pitchFamily="18" charset="0"/>
            </a:endParaRPr>
          </a:p>
        </p:txBody>
      </p:sp>
      <p:sp>
        <p:nvSpPr>
          <p:cNvPr id="17" name="Текст 16">
            <a:extLst>
              <a:ext uri="{FF2B5EF4-FFF2-40B4-BE49-F238E27FC236}">
                <a16:creationId xmlns:a16="http://schemas.microsoft.com/office/drawing/2014/main" id="{D3928F89-1741-4079-8DFF-2009EF9B9931}"/>
              </a:ext>
            </a:extLst>
          </p:cNvPr>
          <p:cNvSpPr>
            <a:spLocks noGrp="1"/>
          </p:cNvSpPr>
          <p:nvPr>
            <p:ph type="body" sz="quarter" idx="13"/>
          </p:nvPr>
        </p:nvSpPr>
        <p:spPr>
          <a:xfrm>
            <a:off x="3718915" y="2751100"/>
            <a:ext cx="8384094" cy="3996064"/>
          </a:xfrm>
        </p:spPr>
        <p:txBody>
          <a:bodyPr rtlCol="0">
            <a:noAutofit/>
          </a:bodyPr>
          <a:lstStyle>
            <a:defPPr>
              <a:defRPr lang="ru-RU"/>
            </a:defPPr>
          </a:lstStyle>
          <a:p>
            <a:pPr algn="just">
              <a:lnSpc>
                <a:spcPct val="100000"/>
              </a:lnSpc>
            </a:pPr>
            <a:r>
              <a:rPr lang="ru-RU" sz="2800" b="1" dirty="0">
                <a:solidFill>
                  <a:srgbClr val="0070C0"/>
                </a:solidFill>
                <a:latin typeface="Times New Roman" panose="02020603050405020304" pitchFamily="18" charset="0"/>
                <a:cs typeface="Times New Roman" panose="02020603050405020304" pitchFamily="18" charset="0"/>
              </a:rPr>
              <a:t>1) </a:t>
            </a:r>
            <a:r>
              <a:rPr lang="ru-RU" sz="2800" b="1" dirty="0" smtClean="0">
                <a:solidFill>
                  <a:srgbClr val="0070C0"/>
                </a:solidFill>
                <a:latin typeface="Times New Roman" panose="02020603050405020304" pitchFamily="18" charset="0"/>
                <a:cs typeface="Times New Roman" panose="02020603050405020304" pitchFamily="18" charset="0"/>
              </a:rPr>
              <a:t>РЕСПУБЛИКАЛЫҚ ДЕҢГЕЙДЕ - </a:t>
            </a:r>
            <a:r>
              <a:rPr lang="ru-RU" sz="2800" b="1" dirty="0" err="1">
                <a:solidFill>
                  <a:srgbClr val="0070C0"/>
                </a:solidFill>
                <a:latin typeface="Times New Roman" panose="02020603050405020304" pitchFamily="18" charset="0"/>
                <a:cs typeface="Times New Roman" panose="02020603050405020304" pitchFamily="18" charset="0"/>
              </a:rPr>
              <a:t>еңбек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жөніндегі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уәкілетті</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мемлекеттік</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органға</a:t>
            </a:r>
            <a:r>
              <a:rPr lang="ru-RU" sz="2800" b="1" dirty="0">
                <a:solidFill>
                  <a:srgbClr val="0070C0"/>
                </a:solidFill>
                <a:latin typeface="Times New Roman" panose="02020603050405020304" pitchFamily="18" charset="0"/>
                <a:cs typeface="Times New Roman" panose="02020603050405020304" pitchFamily="18" charset="0"/>
              </a:rPr>
              <a:t>;</a:t>
            </a:r>
          </a:p>
          <a:p>
            <a:pPr algn="just"/>
            <a:endParaRPr lang="ru-RU" sz="2800" b="1" dirty="0" smtClean="0">
              <a:solidFill>
                <a:srgbClr val="8E1064"/>
              </a:solidFill>
              <a:latin typeface="Times New Roman" panose="02020603050405020304" pitchFamily="18" charset="0"/>
              <a:cs typeface="Times New Roman" panose="02020603050405020304" pitchFamily="18" charset="0"/>
            </a:endParaRPr>
          </a:p>
          <a:p>
            <a:pPr algn="just">
              <a:lnSpc>
                <a:spcPct val="100000"/>
              </a:lnSpc>
            </a:pPr>
            <a:r>
              <a:rPr lang="ru-RU" sz="2800" b="1" dirty="0" smtClean="0">
                <a:solidFill>
                  <a:srgbClr val="8E1064"/>
                </a:solidFill>
                <a:latin typeface="Times New Roman" panose="02020603050405020304" pitchFamily="18" charset="0"/>
                <a:cs typeface="Times New Roman" panose="02020603050405020304" pitchFamily="18" charset="0"/>
              </a:rPr>
              <a:t>2</a:t>
            </a:r>
            <a:r>
              <a:rPr lang="ru-RU" sz="2800" b="1" dirty="0">
                <a:solidFill>
                  <a:srgbClr val="8E1064"/>
                </a:solidFill>
                <a:latin typeface="Times New Roman" panose="02020603050405020304" pitchFamily="18" charset="0"/>
                <a:cs typeface="Times New Roman" panose="02020603050405020304" pitchFamily="18" charset="0"/>
              </a:rPr>
              <a:t>) </a:t>
            </a:r>
            <a:r>
              <a:rPr lang="ru-RU" sz="2800" b="1" dirty="0" smtClean="0">
                <a:solidFill>
                  <a:srgbClr val="8E1064"/>
                </a:solidFill>
                <a:latin typeface="Times New Roman" panose="02020603050405020304" pitchFamily="18" charset="0"/>
                <a:cs typeface="Times New Roman" panose="02020603050405020304" pitchFamily="18" charset="0"/>
              </a:rPr>
              <a:t>САЛАЛЫҚ ДЕҢГЕЙДЕ – </a:t>
            </a:r>
            <a:r>
              <a:rPr lang="ru-RU" sz="2800" b="1" dirty="0" err="1">
                <a:solidFill>
                  <a:srgbClr val="002060"/>
                </a:solidFill>
                <a:latin typeface="Times New Roman" panose="02020603050405020304" pitchFamily="18" charset="0"/>
                <a:cs typeface="Times New Roman" panose="02020603050405020304" pitchFamily="18" charset="0"/>
              </a:rPr>
              <a:t>ти</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err="1">
                <a:solidFill>
                  <a:srgbClr val="002060"/>
                </a:solidFill>
                <a:latin typeface="Times New Roman" panose="02020603050405020304" pitchFamily="18" charset="0"/>
                <a:cs typeface="Times New Roman" panose="02020603050405020304" pitchFamily="18" charset="0"/>
              </a:rPr>
              <a:t>ст</a:t>
            </a:r>
            <a:r>
              <a:rPr lang="en-US" sz="2800" b="1" dirty="0" err="1">
                <a:solidFill>
                  <a:srgbClr val="002060"/>
                </a:solidFill>
                <a:latin typeface="Times New Roman" panose="02020603050405020304" pitchFamily="18" charset="0"/>
                <a:cs typeface="Times New Roman" panose="02020603050405020304" pitchFamily="18" charset="0"/>
              </a:rPr>
              <a:t>i</a:t>
            </a:r>
            <a:r>
              <a:rPr lang="en-US"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қызмет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салаларының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8E1064"/>
                </a:solidFill>
                <a:latin typeface="Times New Roman" panose="02020603050405020304" pitchFamily="18" charset="0"/>
                <a:cs typeface="Times New Roman" panose="02020603050405020304" pitchFamily="18" charset="0"/>
              </a:rPr>
              <a:t>уәк</a:t>
            </a:r>
            <a:r>
              <a:rPr lang="en-US" sz="2800" b="1" dirty="0" err="1">
                <a:solidFill>
                  <a:srgbClr val="8E1064"/>
                </a:solidFill>
                <a:latin typeface="Times New Roman" panose="02020603050405020304" pitchFamily="18" charset="0"/>
                <a:cs typeface="Times New Roman" panose="02020603050405020304" pitchFamily="18" charset="0"/>
              </a:rPr>
              <a:t>i</a:t>
            </a:r>
            <a:r>
              <a:rPr lang="ru-RU" sz="2800" b="1" dirty="0" err="1">
                <a:solidFill>
                  <a:srgbClr val="8E1064"/>
                </a:solidFill>
                <a:latin typeface="Times New Roman" panose="02020603050405020304" pitchFamily="18" charset="0"/>
                <a:cs typeface="Times New Roman" panose="02020603050405020304" pitchFamily="18" charset="0"/>
              </a:rPr>
              <a:t>летт</a:t>
            </a:r>
            <a:r>
              <a:rPr lang="en-US" sz="2800" b="1" dirty="0" err="1">
                <a:solidFill>
                  <a:srgbClr val="8E1064"/>
                </a:solidFill>
                <a:latin typeface="Times New Roman" panose="02020603050405020304" pitchFamily="18" charset="0"/>
                <a:cs typeface="Times New Roman" panose="02020603050405020304" pitchFamily="18" charset="0"/>
              </a:rPr>
              <a:t>i</a:t>
            </a:r>
            <a:r>
              <a:rPr lang="en-US" sz="2800" b="1" dirty="0">
                <a:solidFill>
                  <a:srgbClr val="8E1064"/>
                </a:solidFill>
                <a:latin typeface="Times New Roman" panose="02020603050405020304" pitchFamily="18" charset="0"/>
                <a:cs typeface="Times New Roman" panose="02020603050405020304" pitchFamily="18" charset="0"/>
              </a:rPr>
              <a:t> </a:t>
            </a:r>
            <a:r>
              <a:rPr lang="ru-RU" sz="2800" b="1" dirty="0" err="1">
                <a:solidFill>
                  <a:srgbClr val="8E1064"/>
                </a:solidFill>
                <a:latin typeface="Times New Roman" panose="02020603050405020304" pitchFamily="18" charset="0"/>
                <a:cs typeface="Times New Roman" panose="02020603050405020304" pitchFamily="18" charset="0"/>
              </a:rPr>
              <a:t>мемлекеттік</a:t>
            </a:r>
            <a:r>
              <a:rPr lang="ru-RU" sz="2800" b="1" dirty="0">
                <a:solidFill>
                  <a:srgbClr val="8E1064"/>
                </a:solidFill>
                <a:latin typeface="Times New Roman" panose="02020603050405020304" pitchFamily="18" charset="0"/>
                <a:cs typeface="Times New Roman" panose="02020603050405020304" pitchFamily="18" charset="0"/>
              </a:rPr>
              <a:t> </a:t>
            </a:r>
            <a:r>
              <a:rPr lang="ru-RU" sz="2800" b="1" dirty="0" err="1">
                <a:solidFill>
                  <a:srgbClr val="8E1064"/>
                </a:solidFill>
                <a:latin typeface="Times New Roman" panose="02020603050405020304" pitchFamily="18" charset="0"/>
                <a:cs typeface="Times New Roman" panose="02020603050405020304" pitchFamily="18" charset="0"/>
              </a:rPr>
              <a:t>органдарына</a:t>
            </a:r>
            <a:r>
              <a:rPr lang="ru-RU" sz="2800" b="1" dirty="0">
                <a:solidFill>
                  <a:srgbClr val="8E1064"/>
                </a:solidFill>
                <a:latin typeface="Times New Roman" panose="02020603050405020304" pitchFamily="18" charset="0"/>
                <a:cs typeface="Times New Roman" panose="02020603050405020304" pitchFamily="18" charset="0"/>
              </a:rPr>
              <a:t>;</a:t>
            </a:r>
            <a:endParaRPr lang="ru-RU" sz="2800" b="1" dirty="0">
              <a:solidFill>
                <a:srgbClr val="00B050"/>
              </a:solidFill>
              <a:latin typeface="Times New Roman" panose="02020603050405020304" pitchFamily="18" charset="0"/>
              <a:cs typeface="Times New Roman" panose="02020603050405020304" pitchFamily="18" charset="0"/>
            </a:endParaRPr>
          </a:p>
          <a:p>
            <a:pPr algn="just">
              <a:lnSpc>
                <a:spcPct val="100000"/>
              </a:lnSpc>
            </a:pPr>
            <a:r>
              <a:rPr lang="ru-RU" sz="2800" b="1" dirty="0" smtClean="0">
                <a:solidFill>
                  <a:srgbClr val="00B050"/>
                </a:solidFill>
                <a:latin typeface="Times New Roman" panose="02020603050405020304" pitchFamily="18" charset="0"/>
                <a:cs typeface="Times New Roman" panose="02020603050405020304" pitchFamily="18" charset="0"/>
              </a:rPr>
              <a:t>3</a:t>
            </a:r>
            <a:r>
              <a:rPr lang="ru-RU" sz="2800" b="1" dirty="0">
                <a:solidFill>
                  <a:srgbClr val="00B050"/>
                </a:solidFill>
                <a:latin typeface="Times New Roman" panose="02020603050405020304" pitchFamily="18" charset="0"/>
                <a:cs typeface="Times New Roman" panose="02020603050405020304" pitchFamily="18" charset="0"/>
              </a:rPr>
              <a:t>) </a:t>
            </a:r>
            <a:r>
              <a:rPr lang="ru-RU" sz="2800" b="1" dirty="0" smtClean="0">
                <a:solidFill>
                  <a:srgbClr val="00B050"/>
                </a:solidFill>
                <a:latin typeface="Times New Roman" panose="02020603050405020304" pitchFamily="18" charset="0"/>
                <a:cs typeface="Times New Roman" panose="02020603050405020304" pitchFamily="18" charset="0"/>
              </a:rPr>
              <a:t>ӨҢІРЛІК ДЕҢГЕЙДЕ </a:t>
            </a:r>
            <a:r>
              <a:rPr lang="ru-RU" sz="2800" b="1" dirty="0">
                <a:solidFill>
                  <a:srgbClr val="00B05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тиісті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әкімшілік-аумақтық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бірліктің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B050"/>
                </a:solidFill>
                <a:latin typeface="Times New Roman" panose="02020603050405020304" pitchFamily="18" charset="0"/>
                <a:cs typeface="Times New Roman" panose="02020603050405020304" pitchFamily="18" charset="0"/>
              </a:rPr>
              <a:t>жергілікті</a:t>
            </a:r>
            <a:r>
              <a:rPr lang="ru-RU" sz="2800" b="1" dirty="0">
                <a:solidFill>
                  <a:srgbClr val="00B050"/>
                </a:solidFill>
                <a:latin typeface="Times New Roman" panose="02020603050405020304" pitchFamily="18" charset="0"/>
                <a:cs typeface="Times New Roman" panose="02020603050405020304" pitchFamily="18" charset="0"/>
              </a:rPr>
              <a:t> </a:t>
            </a:r>
            <a:r>
              <a:rPr lang="ru-RU" sz="2800" b="1" dirty="0" err="1">
                <a:solidFill>
                  <a:srgbClr val="00B050"/>
                </a:solidFill>
                <a:latin typeface="Times New Roman" panose="02020603050405020304" pitchFamily="18" charset="0"/>
                <a:cs typeface="Times New Roman" panose="02020603050405020304" pitchFamily="18" charset="0"/>
              </a:rPr>
              <a:t>атқарушы</a:t>
            </a:r>
            <a:r>
              <a:rPr lang="ru-RU" sz="2800" b="1" dirty="0">
                <a:solidFill>
                  <a:srgbClr val="00B050"/>
                </a:solidFill>
                <a:latin typeface="Times New Roman" panose="02020603050405020304" pitchFamily="18" charset="0"/>
                <a:cs typeface="Times New Roman" panose="02020603050405020304" pitchFamily="18" charset="0"/>
              </a:rPr>
              <a:t> </a:t>
            </a:r>
            <a:r>
              <a:rPr lang="ru-RU" sz="2800" b="1" dirty="0" err="1">
                <a:solidFill>
                  <a:srgbClr val="00B050"/>
                </a:solidFill>
                <a:latin typeface="Times New Roman" panose="02020603050405020304" pitchFamily="18" charset="0"/>
                <a:cs typeface="Times New Roman" panose="02020603050405020304" pitchFamily="18" charset="0"/>
              </a:rPr>
              <a:t>органдарына</a:t>
            </a:r>
            <a:r>
              <a:rPr lang="ru-RU" sz="2800" b="1" dirty="0">
                <a:solidFill>
                  <a:srgbClr val="00B050"/>
                </a:solidFill>
                <a:latin typeface="Times New Roman" panose="02020603050405020304" pitchFamily="18" charset="0"/>
                <a:cs typeface="Times New Roman" panose="02020603050405020304" pitchFamily="18" charset="0"/>
              </a:rPr>
              <a:t> </a:t>
            </a:r>
            <a:r>
              <a:rPr lang="ru-RU" sz="2800" b="1" dirty="0" err="1">
                <a:solidFill>
                  <a:srgbClr val="00B050"/>
                </a:solidFill>
                <a:latin typeface="Times New Roman" panose="02020603050405020304" pitchFamily="18" charset="0"/>
                <a:cs typeface="Times New Roman" panose="02020603050405020304" pitchFamily="18" charset="0"/>
              </a:rPr>
              <a:t>жүктеледі</a:t>
            </a:r>
            <a:r>
              <a:rPr lang="ru-RU" sz="2800" b="1" dirty="0">
                <a:solidFill>
                  <a:srgbClr val="00B050"/>
                </a:solidFill>
                <a:latin typeface="Times New Roman" panose="02020603050405020304" pitchFamily="18"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9" name="Нижний колонтитул 8">
            <a:extLst>
              <a:ext uri="{FF2B5EF4-FFF2-40B4-BE49-F238E27FC236}">
                <a16:creationId xmlns:a16="http://schemas.microsoft.com/office/drawing/2014/main" id="{8D17D6B4-CFB8-4987-8B02-27797B688865}"/>
              </a:ext>
            </a:extLst>
          </p:cNvPr>
          <p:cNvSpPr>
            <a:spLocks noGrp="1"/>
          </p:cNvSpPr>
          <p:nvPr>
            <p:ph type="ftr" sz="quarter" idx="11"/>
          </p:nvPr>
        </p:nvSpPr>
        <p:spPr>
          <a:xfrm>
            <a:off x="8837312" y="6492875"/>
            <a:ext cx="3238053" cy="365125"/>
          </a:xfrm>
        </p:spPr>
        <p:txBody>
          <a:bodyPr rtlCol="0"/>
          <a:lstStyle>
            <a:defPPr>
              <a:defRPr lang="ru-RU"/>
            </a:defPPr>
          </a:lstStyle>
          <a:p>
            <a:r>
              <a:rPr lang="ru-RU" sz="1400" b="1" i="1" dirty="0" smtClean="0">
                <a:solidFill>
                  <a:srgbClr val="FF0000"/>
                </a:solidFill>
                <a:latin typeface="Times New Roman" panose="02020603050405020304" pitchFamily="18" charset="0"/>
                <a:cs typeface="Times New Roman" panose="02020603050405020304" pitchFamily="18" charset="0"/>
              </a:rPr>
              <a:t>(</a:t>
            </a:r>
            <a:r>
              <a:rPr lang="kk-KZ" sz="1400" b="1" i="1" dirty="0">
                <a:solidFill>
                  <a:srgbClr val="FF0000"/>
                </a:solidFill>
                <a:latin typeface="Times New Roman" panose="02020603050405020304" pitchFamily="18" charset="0"/>
                <a:cs typeface="Times New Roman" panose="02020603050405020304" pitchFamily="18" charset="0"/>
              </a:rPr>
              <a:t>ҚР Еңбек </a:t>
            </a:r>
            <a:r>
              <a:rPr lang="kk-KZ" sz="1400" b="1" i="1" dirty="0" smtClean="0">
                <a:solidFill>
                  <a:srgbClr val="FF0000"/>
                </a:solidFill>
                <a:latin typeface="Times New Roman" panose="02020603050405020304" pitchFamily="18" charset="0"/>
                <a:cs typeface="Times New Roman" panose="02020603050405020304" pitchFamily="18" charset="0"/>
              </a:rPr>
              <a:t>кодексі  148 б. 2 т. </a:t>
            </a:r>
            <a:r>
              <a:rPr lang="ru-RU" sz="1400" b="1" i="1" dirty="0" smtClean="0">
                <a:solidFill>
                  <a:srgbClr val="FF0000"/>
                </a:solidFill>
                <a:latin typeface="Times New Roman" panose="02020603050405020304" pitchFamily="18" charset="0"/>
                <a:cs typeface="Times New Roman" panose="02020603050405020304" pitchFamily="18" charset="0"/>
              </a:rPr>
              <a:t>)</a:t>
            </a:r>
            <a:endParaRPr lang="ru-RU" sz="1400" b="1" i="1" dirty="0">
              <a:solidFill>
                <a:srgbClr val="FF0000"/>
              </a:solidFill>
              <a:latin typeface="Times New Roman" panose="02020603050405020304" pitchFamily="18" charset="0"/>
              <a:cs typeface="Times New Roman" panose="02020603050405020304" pitchFamily="18" charset="0"/>
            </a:endParaRPr>
          </a:p>
        </p:txBody>
      </p:sp>
      <p:sp>
        <p:nvSpPr>
          <p:cNvPr id="10" name="Номер слайда 9">
            <a:extLst>
              <a:ext uri="{FF2B5EF4-FFF2-40B4-BE49-F238E27FC236}">
                <a16:creationId xmlns:a16="http://schemas.microsoft.com/office/drawing/2014/main" id="{5C5D1CA5-AA7F-4214-8924-E9A00B4337CD}"/>
              </a:ext>
            </a:extLst>
          </p:cNvPr>
          <p:cNvSpPr>
            <a:spLocks noGrp="1"/>
          </p:cNvSpPr>
          <p:nvPr>
            <p:ph type="sldNum" sz="quarter" idx="12"/>
          </p:nvPr>
        </p:nvSpPr>
        <p:spPr>
          <a:xfrm>
            <a:off x="11645809" y="6492875"/>
            <a:ext cx="457200" cy="365125"/>
          </a:xfrm>
        </p:spPr>
        <p:txBody>
          <a:bodyPr rtlCol="0"/>
          <a:lstStyle>
            <a:defPPr>
              <a:defRPr lang="ru-RU"/>
            </a:defPPr>
          </a:lstStyle>
          <a:p>
            <a:pPr rtl="0"/>
            <a:fld id="{B5CEABB6-07DC-46E8-9B57-56EC44A396E5}" type="slidenum">
              <a:rPr lang="ru-RU" sz="1600" smtClean="0"/>
              <a:pPr rtl="0"/>
              <a:t>5</a:t>
            </a:fld>
            <a:endParaRPr lang="ru-RU" sz="1600" dirty="0"/>
          </a:p>
        </p:txBody>
      </p:sp>
    </p:spTree>
    <p:extLst>
      <p:ext uri="{BB962C8B-B14F-4D97-AF65-F5344CB8AC3E}">
        <p14:creationId xmlns:p14="http://schemas.microsoft.com/office/powerpoint/2010/main" val="1418789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B1B29E87-9C2C-400B-834D-4E4BD6E944D0}"/>
              </a:ext>
            </a:extLst>
          </p:cNvPr>
          <p:cNvSpPr>
            <a:spLocks noGrp="1"/>
          </p:cNvSpPr>
          <p:nvPr>
            <p:ph type="title"/>
          </p:nvPr>
        </p:nvSpPr>
        <p:spPr>
          <a:xfrm>
            <a:off x="629194" y="116696"/>
            <a:ext cx="10515600" cy="810768"/>
          </a:xfrm>
        </p:spPr>
        <p:txBody>
          <a:bodyPr rtlCol="0"/>
          <a:lstStyle>
            <a:defPPr>
              <a:defRPr lang="ru-RU"/>
            </a:defPPr>
          </a:lstStyle>
          <a:p>
            <a:pPr algn="ctr"/>
            <a:r>
              <a:rPr lang="kk-KZ" dirty="0" smtClean="0">
                <a:solidFill>
                  <a:srgbClr val="002060"/>
                </a:solidFill>
              </a:rPr>
              <a:t>Әлеуметтік серіктестік жүйесі</a:t>
            </a:r>
            <a:endParaRPr lang="kk-KZ" dirty="0">
              <a:solidFill>
                <a:srgbClr val="002060"/>
              </a:solidFill>
            </a:endParaRPr>
          </a:p>
        </p:txBody>
      </p:sp>
      <p:sp>
        <p:nvSpPr>
          <p:cNvPr id="4" name="Номер слайда 3">
            <a:extLst>
              <a:ext uri="{FF2B5EF4-FFF2-40B4-BE49-F238E27FC236}">
                <a16:creationId xmlns:a16="http://schemas.microsoft.com/office/drawing/2014/main" id="{6C126668-687B-47AB-A399-9943A8F2E33B}"/>
              </a:ext>
            </a:extLst>
          </p:cNvPr>
          <p:cNvSpPr>
            <a:spLocks noGrp="1"/>
          </p:cNvSpPr>
          <p:nvPr>
            <p:ph type="sldNum" sz="quarter" idx="12"/>
          </p:nvPr>
        </p:nvSpPr>
        <p:spPr>
          <a:xfrm>
            <a:off x="11123295" y="6356350"/>
            <a:ext cx="457200" cy="365125"/>
          </a:xfrm>
        </p:spPr>
        <p:txBody>
          <a:bodyPr rtlCol="0"/>
          <a:lstStyle>
            <a:defPPr>
              <a:defRPr lang="ru-RU"/>
            </a:defPPr>
          </a:lstStyle>
          <a:p>
            <a:pPr rtl="0"/>
            <a:fld id="{B5CEABB6-07DC-46E8-9B57-56EC44A396E5}" type="slidenum">
              <a:rPr lang="ru-RU" smtClean="0"/>
              <a:pPr rtl="0"/>
              <a:t>6</a:t>
            </a:fld>
            <a:endParaRPr lang="ru-RU" dirty="0"/>
          </a:p>
        </p:txBody>
      </p:sp>
      <p:graphicFrame>
        <p:nvGraphicFramePr>
          <p:cNvPr id="6" name="Схема 5"/>
          <p:cNvGraphicFramePr/>
          <p:nvPr>
            <p:extLst>
              <p:ext uri="{D42A27DB-BD31-4B8C-83A1-F6EECF244321}">
                <p14:modId xmlns:p14="http://schemas.microsoft.com/office/powerpoint/2010/main" val="2896092478"/>
              </p:ext>
            </p:extLst>
          </p:nvPr>
        </p:nvGraphicFramePr>
        <p:xfrm>
          <a:off x="65885" y="927464"/>
          <a:ext cx="11642218" cy="585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9576604" y="6550223"/>
            <a:ext cx="2154692" cy="307777"/>
          </a:xfrm>
          <a:prstGeom prst="rect">
            <a:avLst/>
          </a:prstGeom>
        </p:spPr>
        <p:txBody>
          <a:bodyPr wrap="none">
            <a:spAutoFit/>
          </a:bodyPr>
          <a:lstStyle/>
          <a:p>
            <a:r>
              <a:rPr lang="ru-RU" sz="1400" b="1" i="1" dirty="0" smtClean="0">
                <a:solidFill>
                  <a:srgbClr val="FF0000"/>
                </a:solidFill>
                <a:latin typeface="Times New Roman" panose="02020603050405020304" pitchFamily="18" charset="0"/>
                <a:cs typeface="Times New Roman" panose="02020603050405020304" pitchFamily="18" charset="0"/>
              </a:rPr>
              <a:t>(</a:t>
            </a:r>
            <a:r>
              <a:rPr lang="kk-KZ" sz="1400" b="1" i="1" dirty="0">
                <a:solidFill>
                  <a:srgbClr val="FF0000"/>
                </a:solidFill>
                <a:latin typeface="Times New Roman" panose="02020603050405020304" pitchFamily="18" charset="0"/>
                <a:cs typeface="Times New Roman" panose="02020603050405020304" pitchFamily="18" charset="0"/>
              </a:rPr>
              <a:t>ҚР Еңбек </a:t>
            </a:r>
            <a:r>
              <a:rPr lang="kk-KZ" sz="1400" b="1" i="1" dirty="0" smtClean="0">
                <a:solidFill>
                  <a:srgbClr val="FF0000"/>
                </a:solidFill>
                <a:latin typeface="Times New Roman" panose="02020603050405020304" pitchFamily="18" charset="0"/>
                <a:cs typeface="Times New Roman" panose="02020603050405020304" pitchFamily="18" charset="0"/>
              </a:rPr>
              <a:t>кодексі </a:t>
            </a:r>
            <a:r>
              <a:rPr lang="ru-RU" sz="1400" b="1" i="1" dirty="0" smtClean="0">
                <a:solidFill>
                  <a:srgbClr val="FF0000"/>
                </a:solidFill>
                <a:latin typeface="Times New Roman" panose="02020603050405020304" pitchFamily="18" charset="0"/>
                <a:cs typeface="Times New Roman" panose="02020603050405020304" pitchFamily="18" charset="0"/>
              </a:rPr>
              <a:t>152 б.)</a:t>
            </a:r>
            <a:endParaRPr lang="ru-RU" sz="1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99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FA191-5CCC-43CB-BD83-4F80ED362608}"/>
              </a:ext>
            </a:extLst>
          </p:cNvPr>
          <p:cNvSpPr>
            <a:spLocks noGrp="1"/>
          </p:cNvSpPr>
          <p:nvPr>
            <p:ph type="title"/>
          </p:nvPr>
        </p:nvSpPr>
        <p:spPr>
          <a:xfrm>
            <a:off x="4268726" y="2626593"/>
            <a:ext cx="7488032" cy="2439906"/>
          </a:xfrm>
        </p:spPr>
        <p:txBody>
          <a:bodyPr rtlCol="0">
            <a:noAutofit/>
          </a:bodyPr>
          <a:lstStyle>
            <a:defPPr>
              <a:defRPr lang="ru-RU"/>
            </a:defPPr>
          </a:lstStyle>
          <a:p>
            <a:pPr algn="just"/>
            <a:r>
              <a:rPr lang="ru-RU" sz="3200" cap="none" dirty="0" smtClean="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Қазақстан</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Республикасы</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еңбек</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заңнамасының</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келісімдердің</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ұжымдық</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еңбек</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шарттарының</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өзі</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шығарған</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актілердің</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a:solidFill>
                  <a:srgbClr val="002060"/>
                </a:solidFill>
                <a:latin typeface="Times New Roman" panose="02020603050405020304" pitchFamily="18" charset="0"/>
                <a:cs typeface="Times New Roman" panose="02020603050405020304" pitchFamily="18" charset="0"/>
              </a:rPr>
              <a:t>талаптарын</a:t>
            </a:r>
            <a:r>
              <a:rPr lang="ru-RU" sz="3200" cap="none" dirty="0">
                <a:solidFill>
                  <a:srgbClr val="002060"/>
                </a:solidFill>
                <a:latin typeface="Times New Roman" panose="02020603050405020304" pitchFamily="18" charset="0"/>
                <a:cs typeface="Times New Roman" panose="02020603050405020304" pitchFamily="18" charset="0"/>
              </a:rPr>
              <a:t> </a:t>
            </a:r>
            <a:r>
              <a:rPr lang="ru-RU" sz="3200" cap="none" dirty="0" err="1" smtClean="0">
                <a:solidFill>
                  <a:srgbClr val="002060"/>
                </a:solidFill>
                <a:latin typeface="Times New Roman" panose="02020603050405020304" pitchFamily="18" charset="0"/>
                <a:cs typeface="Times New Roman" panose="02020603050405020304" pitchFamily="18" charset="0"/>
              </a:rPr>
              <a:t>сақтауға</a:t>
            </a:r>
            <a:r>
              <a:rPr lang="ru-RU" sz="3200" cap="none" dirty="0" smtClean="0">
                <a:solidFill>
                  <a:srgbClr val="002060"/>
                </a:solidFill>
                <a:latin typeface="Times New Roman" panose="02020603050405020304" pitchFamily="18" charset="0"/>
                <a:cs typeface="Times New Roman" panose="02020603050405020304" pitchFamily="18" charset="0"/>
              </a:rPr>
              <a:t> </a:t>
            </a:r>
            <a:r>
              <a:rPr lang="ru-RU" sz="3200" cap="none" dirty="0" err="1" smtClean="0">
                <a:solidFill>
                  <a:srgbClr val="002060"/>
                </a:solidFill>
                <a:latin typeface="Times New Roman" panose="02020603050405020304" pitchFamily="18" charset="0"/>
                <a:cs typeface="Times New Roman" panose="02020603050405020304" pitchFamily="18" charset="0"/>
              </a:rPr>
              <a:t>міндетті</a:t>
            </a:r>
            <a:r>
              <a:rPr lang="ru-RU" sz="3200" cap="none" dirty="0" smtClean="0">
                <a:solidFill>
                  <a:srgbClr val="002060"/>
                </a:solidFill>
                <a:latin typeface="Times New Roman" panose="02020603050405020304" pitchFamily="18" charset="0"/>
                <a:cs typeface="Times New Roman" panose="02020603050405020304" pitchFamily="18" charset="0"/>
              </a:rPr>
              <a:t>.</a:t>
            </a:r>
            <a:endParaRPr lang="ru-RU" sz="3200" cap="none" dirty="0">
              <a:solidFill>
                <a:srgbClr val="002060"/>
              </a:solidFill>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id="{AEB35E65-4915-4C63-8216-0ED593FFC50C}"/>
              </a:ext>
            </a:extLst>
          </p:cNvPr>
          <p:cNvSpPr>
            <a:spLocks noGrp="1"/>
          </p:cNvSpPr>
          <p:nvPr>
            <p:ph type="sldNum" sz="quarter" idx="12"/>
          </p:nvPr>
        </p:nvSpPr>
        <p:spPr/>
        <p:txBody>
          <a:bodyPr rtlCol="0"/>
          <a:lstStyle>
            <a:defPPr>
              <a:defRPr lang="ru-RU"/>
            </a:defPPr>
          </a:lstStyle>
          <a:p>
            <a:pPr rtl="0"/>
            <a:fld id="{B5CEABB6-07DC-46E8-9B57-56EC44A396E5}" type="slidenum">
              <a:rPr lang="ru-RU" smtClean="0"/>
              <a:pPr rtl="0"/>
              <a:t>7</a:t>
            </a:fld>
            <a:endParaRPr lang="ru-RU" dirty="0"/>
          </a:p>
        </p:txBody>
      </p:sp>
      <p:pic>
        <p:nvPicPr>
          <p:cNvPr id="12" name="Рисунок 11"/>
          <p:cNvPicPr>
            <a:picLocks noChangeAspect="1"/>
          </p:cNvPicPr>
          <p:nvPr/>
        </p:nvPicPr>
        <p:blipFill>
          <a:blip r:embed="rId3"/>
          <a:stretch>
            <a:fillRect/>
          </a:stretch>
        </p:blipFill>
        <p:spPr>
          <a:xfrm>
            <a:off x="0" y="2926079"/>
            <a:ext cx="4009292" cy="2926081"/>
          </a:xfrm>
          <a:prstGeom prst="rect">
            <a:avLst/>
          </a:prstGeom>
        </p:spPr>
      </p:pic>
      <p:sp>
        <p:nvSpPr>
          <p:cNvPr id="3" name="Прямоугольник 2"/>
          <p:cNvSpPr/>
          <p:nvPr/>
        </p:nvSpPr>
        <p:spPr>
          <a:xfrm>
            <a:off x="3428753" y="1245412"/>
            <a:ext cx="7320979" cy="646331"/>
          </a:xfrm>
          <a:prstGeom prst="rect">
            <a:avLst/>
          </a:prstGeom>
        </p:spPr>
        <p:txBody>
          <a:bodyPr wrap="none">
            <a:spAutoFit/>
          </a:bodyPr>
          <a:lstStyle/>
          <a:p>
            <a:r>
              <a:rPr lang="ru-RU" sz="3600" b="1" dirty="0">
                <a:solidFill>
                  <a:schemeClr val="tx2"/>
                </a:solidFill>
                <a:latin typeface="Times New Roman" panose="02020603050405020304" pitchFamily="18" charset="0"/>
                <a:cs typeface="Times New Roman" panose="02020603050405020304" pitchFamily="18" charset="0"/>
              </a:rPr>
              <a:t>ЖҰМЫС БЕРУШІНІҢ </a:t>
            </a:r>
            <a:r>
              <a:rPr lang="ru-RU" sz="3600" b="1" dirty="0" smtClean="0">
                <a:solidFill>
                  <a:schemeClr val="tx2"/>
                </a:solidFill>
                <a:latin typeface="Times New Roman" panose="02020603050405020304" pitchFamily="18" charset="0"/>
                <a:cs typeface="Times New Roman" panose="02020603050405020304" pitchFamily="18" charset="0"/>
              </a:rPr>
              <a:t>МІНДЕТІ</a:t>
            </a:r>
            <a:endParaRPr lang="ru-RU" sz="3600" dirty="0">
              <a:solidFill>
                <a:schemeClr val="tx2"/>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446340" y="5616683"/>
            <a:ext cx="3619389" cy="369332"/>
          </a:xfrm>
          <a:prstGeom prst="rect">
            <a:avLst/>
          </a:prstGeom>
        </p:spPr>
        <p:txBody>
          <a:bodyPr wrap="none">
            <a:spAutoFit/>
          </a:bodyPr>
          <a:lstStyle/>
          <a:p>
            <a:r>
              <a:rPr lang="ru-RU" b="1" i="1" dirty="0" smtClean="0">
                <a:solidFill>
                  <a:srgbClr val="FF0000"/>
                </a:solidFill>
                <a:latin typeface="Times New Roman" panose="02020603050405020304" pitchFamily="18" charset="0"/>
                <a:cs typeface="Times New Roman" panose="02020603050405020304" pitchFamily="18" charset="0"/>
              </a:rPr>
              <a:t>(</a:t>
            </a:r>
            <a:r>
              <a:rPr lang="kk-KZ" b="1" i="1" dirty="0">
                <a:solidFill>
                  <a:srgbClr val="FF0000"/>
                </a:solidFill>
                <a:latin typeface="Times New Roman" panose="02020603050405020304" pitchFamily="18" charset="0"/>
                <a:cs typeface="Times New Roman" panose="02020603050405020304" pitchFamily="18" charset="0"/>
              </a:rPr>
              <a:t>ҚР Еңбек </a:t>
            </a:r>
            <a:r>
              <a:rPr lang="kk-KZ" b="1" i="1" dirty="0" smtClean="0">
                <a:solidFill>
                  <a:srgbClr val="FF0000"/>
                </a:solidFill>
                <a:latin typeface="Times New Roman" panose="02020603050405020304" pitchFamily="18" charset="0"/>
                <a:cs typeface="Times New Roman" panose="02020603050405020304" pitchFamily="18" charset="0"/>
              </a:rPr>
              <a:t>кодексі </a:t>
            </a:r>
            <a:r>
              <a:rPr lang="ru-RU" b="1" i="1" dirty="0" smtClean="0">
                <a:solidFill>
                  <a:srgbClr val="FF0000"/>
                </a:solidFill>
                <a:latin typeface="Times New Roman" panose="02020603050405020304" pitchFamily="18" charset="0"/>
                <a:cs typeface="Times New Roman" panose="02020603050405020304" pitchFamily="18" charset="0"/>
              </a:rPr>
              <a:t>23 б. 2т. 1)т. )</a:t>
            </a:r>
            <a:endParaRPr lang="ru-RU"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173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4E0A63-A388-49B1-A04E-27CE9BD622EF}"/>
              </a:ext>
            </a:extLst>
          </p:cNvPr>
          <p:cNvSpPr>
            <a:spLocks noGrp="1"/>
          </p:cNvSpPr>
          <p:nvPr>
            <p:ph type="title"/>
          </p:nvPr>
        </p:nvSpPr>
        <p:spPr>
          <a:xfrm>
            <a:off x="1967378" y="360175"/>
            <a:ext cx="9725026" cy="1325880"/>
          </a:xfrm>
        </p:spPr>
        <p:txBody>
          <a:bodyPr rtlCol="0">
            <a:noAutofit/>
          </a:bodyPr>
          <a:lstStyle>
            <a:defPPr>
              <a:defRPr lang="ru-RU"/>
            </a:defPPr>
          </a:lstStyle>
          <a:p>
            <a:pPr algn="ctr"/>
            <a:r>
              <a:rPr lang="kk-KZ" sz="3200" dirty="0"/>
              <a:t>Әлеуметтік әріптестік келісімдерінің қолданылуы, олардың орындалуын бақылау және тараптардың жауаптылығы</a:t>
            </a:r>
            <a:endParaRPr lang="kk-KZ" sz="3200" dirty="0"/>
          </a:p>
        </p:txBody>
      </p:sp>
      <p:pic>
        <p:nvPicPr>
          <p:cNvPr id="55" name="Место для изображения из Интернета 54" descr="Успех группы (сплошная заливка)">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05210" y="2001774"/>
            <a:ext cx="914400" cy="914400"/>
          </a:xfrm>
        </p:spPr>
      </p:pic>
      <p:sp>
        <p:nvSpPr>
          <p:cNvPr id="6" name="Текст 5">
            <a:extLst>
              <a:ext uri="{FF2B5EF4-FFF2-40B4-BE49-F238E27FC236}">
                <a16:creationId xmlns:a16="http://schemas.microsoft.com/office/drawing/2014/main" id="{3EF7E5E6-2411-4199-BA08-EF574433C585}"/>
              </a:ext>
            </a:extLst>
          </p:cNvPr>
          <p:cNvSpPr>
            <a:spLocks noGrp="1"/>
          </p:cNvSpPr>
          <p:nvPr>
            <p:ph type="body" idx="13"/>
          </p:nvPr>
        </p:nvSpPr>
        <p:spPr>
          <a:xfrm>
            <a:off x="1121990" y="2993572"/>
            <a:ext cx="3062479" cy="3048000"/>
          </a:xfrm>
        </p:spPr>
        <p:txBody>
          <a:bodyPr rtlCol="0"/>
          <a:lstStyle>
            <a:defPPr>
              <a:defRPr lang="ru-RU"/>
            </a:defPPr>
          </a:lstStyle>
          <a:p>
            <a:r>
              <a:rPr lang="kk-KZ" sz="1800" dirty="0" smtClean="0">
                <a:solidFill>
                  <a:srgbClr val="FF0000"/>
                </a:solidFill>
              </a:rPr>
              <a:t>2. </a:t>
            </a:r>
            <a:r>
              <a:rPr lang="kk-KZ" sz="1800" dirty="0" smtClean="0">
                <a:solidFill>
                  <a:schemeClr val="accent5"/>
                </a:solidFill>
              </a:rPr>
              <a:t>Салалық келісімнің күші тиісті қызмет саласының мемлекеттік органдарына, тиісті саланың жұмыс берушілеріне, жұмыскерлеріне және олардың өкілдеріне қолданылады.</a:t>
            </a:r>
            <a:endParaRPr lang="kk-KZ" sz="1800" dirty="0">
              <a:solidFill>
                <a:schemeClr val="accent5"/>
              </a:solidFill>
            </a:endParaRPr>
          </a:p>
        </p:txBody>
      </p:sp>
      <p:sp>
        <p:nvSpPr>
          <p:cNvPr id="8" name="Текст 7">
            <a:extLst>
              <a:ext uri="{FF2B5EF4-FFF2-40B4-BE49-F238E27FC236}">
                <a16:creationId xmlns:a16="http://schemas.microsoft.com/office/drawing/2014/main" id="{CEC37629-42BA-462B-B066-292B3B37327E}"/>
              </a:ext>
            </a:extLst>
          </p:cNvPr>
          <p:cNvSpPr>
            <a:spLocks noGrp="1"/>
          </p:cNvSpPr>
          <p:nvPr>
            <p:ph type="body" idx="15"/>
          </p:nvPr>
        </p:nvSpPr>
        <p:spPr>
          <a:xfrm>
            <a:off x="4373880" y="2758440"/>
            <a:ext cx="3261360" cy="3505200"/>
          </a:xfrm>
        </p:spPr>
        <p:txBody>
          <a:bodyPr rtlCol="0"/>
          <a:lstStyle>
            <a:defPPr>
              <a:defRPr lang="ru-RU"/>
            </a:defPPr>
          </a:lstStyle>
          <a:p>
            <a:r>
              <a:rPr lang="kk-KZ" sz="1800" dirty="0" smtClean="0">
                <a:solidFill>
                  <a:srgbClr val="FF0000"/>
                </a:solidFill>
              </a:rPr>
              <a:t>3. </a:t>
            </a:r>
            <a:r>
              <a:rPr lang="kk-KZ" sz="1800" dirty="0" smtClean="0">
                <a:solidFill>
                  <a:srgbClr val="002060"/>
                </a:solidFill>
              </a:rPr>
              <a:t>Өңірлік келісімнің күші тиісті әкімшілік-аумақтық бірліктің жергілікті атқарушы органдарына, жұмыс берушілеріне, жұмыскерлеріне және олардың өкілдеріне қолданылады</a:t>
            </a:r>
            <a:endParaRPr lang="kk-KZ" sz="1800" dirty="0">
              <a:solidFill>
                <a:srgbClr val="002060"/>
              </a:solidFill>
            </a:endParaRPr>
          </a:p>
        </p:txBody>
      </p:sp>
      <p:sp>
        <p:nvSpPr>
          <p:cNvPr id="5" name="Текст 4">
            <a:extLst>
              <a:ext uri="{FF2B5EF4-FFF2-40B4-BE49-F238E27FC236}">
                <a16:creationId xmlns:a16="http://schemas.microsoft.com/office/drawing/2014/main" id="{771AD60F-B816-490D-81D4-73DD13910439}"/>
              </a:ext>
            </a:extLst>
          </p:cNvPr>
          <p:cNvSpPr>
            <a:spLocks noGrp="1"/>
          </p:cNvSpPr>
          <p:nvPr>
            <p:ph type="body" sz="quarter" idx="3"/>
          </p:nvPr>
        </p:nvSpPr>
        <p:spPr>
          <a:xfrm>
            <a:off x="7772400" y="3075276"/>
            <a:ext cx="4419600" cy="3371244"/>
          </a:xfrm>
        </p:spPr>
        <p:txBody>
          <a:bodyPr rtlCol="0"/>
          <a:lstStyle>
            <a:defPPr>
              <a:defRPr lang="ru-RU"/>
            </a:defPPr>
          </a:lstStyle>
          <a:p>
            <a:r>
              <a:rPr lang="kk-KZ" sz="1600" dirty="0" smtClean="0">
                <a:solidFill>
                  <a:srgbClr val="FF0000"/>
                </a:solidFill>
              </a:rPr>
              <a:t>7. </a:t>
            </a:r>
            <a:r>
              <a:rPr lang="kk-KZ" sz="1600" u="sng" dirty="0" smtClean="0">
                <a:solidFill>
                  <a:srgbClr val="7030A0"/>
                </a:solidFill>
              </a:rPr>
              <a:t>Тараптар өкілдерінің келісім жасасу, өзгерту, толықтыру жөніндегі келіссөздерге қатысудан жалтаруы немесе келісім жасасудан негізсіз бас тартуы, </a:t>
            </a:r>
            <a:r>
              <a:rPr lang="kk-KZ" sz="1600" dirty="0" smtClean="0">
                <a:solidFill>
                  <a:srgbClr val="0070C0"/>
                </a:solidFill>
              </a:rPr>
              <a:t>келіссөздер жүргізу мерзімдерін бұзуы және тиісті комиссияның жұмысын қамтамасыз етпеуі, келіссөздер жүргізу және келісімдер ережелерінің сақталуын бақылауды жүзеге асыру үшін қажетті ақпаратты бермеуі, сол сияқты олардың талаптарын бұзуы немесе орындамауы Қазақстан Республикасының заңдарында белгіленген жауаптылыққа әкеп соғады.</a:t>
            </a:r>
            <a:endParaRPr lang="kk-KZ" sz="1600" u="sng" dirty="0">
              <a:solidFill>
                <a:srgbClr val="0070C0"/>
              </a:solidFill>
            </a:endParaRPr>
          </a:p>
        </p:txBody>
      </p:sp>
      <p:sp>
        <p:nvSpPr>
          <p:cNvPr id="109" name="Нижний колонтитул 108">
            <a:extLst>
              <a:ext uri="{FF2B5EF4-FFF2-40B4-BE49-F238E27FC236}">
                <a16:creationId xmlns:a16="http://schemas.microsoft.com/office/drawing/2014/main" id="{A8872052-5F06-44A0-8D79-B5532E78F9D1}"/>
              </a:ext>
            </a:extLst>
          </p:cNvPr>
          <p:cNvSpPr>
            <a:spLocks noGrp="1"/>
          </p:cNvSpPr>
          <p:nvPr>
            <p:ph type="ftr" sz="quarter" idx="11"/>
          </p:nvPr>
        </p:nvSpPr>
        <p:spPr>
          <a:xfrm>
            <a:off x="4710587" y="6446520"/>
            <a:ext cx="3266123" cy="365125"/>
          </a:xfrm>
        </p:spPr>
        <p:txBody>
          <a:bodyPr rtlCol="0"/>
          <a:lstStyle>
            <a:defPPr>
              <a:defRPr lang="ru-RU"/>
            </a:defPPr>
          </a:lstStyle>
          <a:p>
            <a:r>
              <a:rPr lang="kk-KZ" sz="1400" b="1" i="1" dirty="0" smtClean="0">
                <a:solidFill>
                  <a:srgbClr val="FF0000"/>
                </a:solidFill>
                <a:latin typeface="Times New Roman" panose="02020603050405020304" pitchFamily="18" charset="0"/>
                <a:cs typeface="Times New Roman" panose="02020603050405020304" pitchFamily="18" charset="0"/>
              </a:rPr>
              <a:t>  ( ҚР Еңбек кодексі 154 б.) </a:t>
            </a:r>
            <a:endParaRPr lang="kk-KZ" sz="1400" b="1" i="1" dirty="0">
              <a:solidFill>
                <a:srgbClr val="FF0000"/>
              </a:solidFill>
              <a:latin typeface="Times New Roman" panose="02020603050405020304" pitchFamily="18" charset="0"/>
              <a:cs typeface="Times New Roman" panose="02020603050405020304" pitchFamily="18" charset="0"/>
            </a:endParaRPr>
          </a:p>
        </p:txBody>
      </p:sp>
      <p:sp>
        <p:nvSpPr>
          <p:cNvPr id="110" name="Номер слайда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123295" y="6356350"/>
            <a:ext cx="457200" cy="365125"/>
          </a:xfrm>
        </p:spPr>
        <p:txBody>
          <a:bodyPr rtlCol="0"/>
          <a:lstStyle>
            <a:defPPr>
              <a:defRPr lang="ru-RU"/>
            </a:defPPr>
          </a:lstStyle>
          <a:p>
            <a:pPr rtl="0"/>
            <a:fld id="{B5CEABB6-07DC-46E8-9B57-56EC44A396E5}" type="slidenum">
              <a:rPr lang="kk-KZ" smtClean="0"/>
              <a:pPr rtl="0"/>
              <a:t>8</a:t>
            </a:fld>
            <a:endParaRPr lang="kk-KZ" dirty="0"/>
          </a:p>
        </p:txBody>
      </p:sp>
      <p:pic>
        <p:nvPicPr>
          <p:cNvPr id="18" name="Рисунок 17" descr="https://top-fon.com/uploads/posts/2023-01/1674872224_top-fon-com-p-trudovoe-pravo-fon-dlya-prezentatsii-93.png"/>
          <p:cNvPicPr/>
          <p:nvPr/>
        </p:nvPicPr>
        <p:blipFill rotWithShape="1">
          <a:blip r:embed="rId7">
            <a:extLst>
              <a:ext uri="{28A0092B-C50C-407E-A947-70E740481C1C}">
                <a14:useLocalDpi xmlns:a14="http://schemas.microsoft.com/office/drawing/2010/main" val="0"/>
              </a:ext>
            </a:extLst>
          </a:blip>
          <a:srcRect l="10312" r="10118"/>
          <a:stretch/>
        </p:blipFill>
        <p:spPr bwMode="auto">
          <a:xfrm>
            <a:off x="9464040" y="2026920"/>
            <a:ext cx="969645" cy="792480"/>
          </a:xfrm>
          <a:prstGeom prst="rect">
            <a:avLst/>
          </a:prstGeom>
          <a:noFill/>
          <a:ln>
            <a:noFill/>
          </a:ln>
          <a:extLst>
            <a:ext uri="{53640926-AAD7-44D8-BBD7-CCE9431645EC}">
              <a14:shadowObscured xmlns:a14="http://schemas.microsoft.com/office/drawing/2010/main"/>
            </a:ext>
          </a:extLst>
        </p:spPr>
      </p:pic>
      <p:sp>
        <p:nvSpPr>
          <p:cNvPr id="3" name="Выгнутая вверх стрелка 2"/>
          <p:cNvSpPr/>
          <p:nvPr/>
        </p:nvSpPr>
        <p:spPr>
          <a:xfrm>
            <a:off x="5553074" y="2133600"/>
            <a:ext cx="790575" cy="342900"/>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a:solidFill>
                <a:schemeClr val="tx1"/>
              </a:solidFill>
            </a:endParaRPr>
          </a:p>
        </p:txBody>
      </p:sp>
      <p:sp>
        <p:nvSpPr>
          <p:cNvPr id="13" name="Выгнутая вверх стрелка 12"/>
          <p:cNvSpPr/>
          <p:nvPr/>
        </p:nvSpPr>
        <p:spPr>
          <a:xfrm rot="10800000">
            <a:off x="5514970" y="2514599"/>
            <a:ext cx="781053" cy="333376"/>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a:solidFill>
                <a:schemeClr val="tx1"/>
              </a:solidFill>
            </a:endParaRPr>
          </a:p>
        </p:txBody>
      </p:sp>
    </p:spTree>
    <p:extLst>
      <p:ext uri="{BB962C8B-B14F-4D97-AF65-F5344CB8AC3E}">
        <p14:creationId xmlns:p14="http://schemas.microsoft.com/office/powerpoint/2010/main" val="239495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625840" y="4880461"/>
            <a:ext cx="2635083" cy="1977539"/>
          </a:xfrm>
          <a:prstGeom prst="ellipse">
            <a:avLst/>
          </a:prstGeom>
        </p:spPr>
      </p:pic>
      <p:sp>
        <p:nvSpPr>
          <p:cNvPr id="4" name="Заголовок 3">
            <a:extLst>
              <a:ext uri="{FF2B5EF4-FFF2-40B4-BE49-F238E27FC236}">
                <a16:creationId xmlns:a16="http://schemas.microsoft.com/office/drawing/2014/main" id="{FAD2AE59-5630-4D5C-83A9-4CDEF4D7DCFB}"/>
              </a:ext>
            </a:extLst>
          </p:cNvPr>
          <p:cNvSpPr>
            <a:spLocks noGrp="1"/>
          </p:cNvSpPr>
          <p:nvPr>
            <p:ph type="title"/>
          </p:nvPr>
        </p:nvSpPr>
        <p:spPr>
          <a:xfrm>
            <a:off x="457200" y="0"/>
            <a:ext cx="10267950" cy="1362456"/>
          </a:xfrm>
        </p:spPr>
        <p:txBody>
          <a:bodyPr rtlCol="0">
            <a:noAutofit/>
          </a:bodyPr>
          <a:lstStyle>
            <a:defPPr>
              <a:defRPr lang="ru-RU"/>
            </a:defPPr>
          </a:lstStyle>
          <a:p>
            <a:pPr algn="ctr"/>
            <a:r>
              <a:rPr lang="ru-RU" sz="2800" b="1" dirty="0" err="1">
                <a:solidFill>
                  <a:srgbClr val="002060"/>
                </a:solidFill>
                <a:latin typeface="Times New Roman" panose="02020603050405020304" pitchFamily="18" charset="0"/>
                <a:cs typeface="Times New Roman" panose="02020603050405020304" pitchFamily="18" charset="0"/>
              </a:rPr>
              <a:t>Ұжымдық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шарт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кел</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a:solidFill>
                  <a:srgbClr val="002060"/>
                </a:solidFill>
                <a:latin typeface="Times New Roman" panose="02020603050405020304" pitchFamily="18" charset="0"/>
                <a:cs typeface="Times New Roman" panose="02020603050405020304" pitchFamily="18" charset="0"/>
              </a:rPr>
              <a:t>с</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a:solidFill>
                  <a:srgbClr val="002060"/>
                </a:solidFill>
                <a:latin typeface="Times New Roman" panose="02020603050405020304" pitchFamily="18" charset="0"/>
                <a:cs typeface="Times New Roman" panose="02020603050405020304" pitchFamily="18" charset="0"/>
              </a:rPr>
              <a:t>м </a:t>
            </a:r>
            <a:r>
              <a:rPr lang="ru-RU" sz="2800" b="1" dirty="0" err="1">
                <a:solidFill>
                  <a:srgbClr val="002060"/>
                </a:solidFill>
                <a:latin typeface="Times New Roman" panose="02020603050405020304" pitchFamily="18" charset="0"/>
                <a:cs typeface="Times New Roman" panose="02020603050405020304" pitchFamily="18" charset="0"/>
              </a:rPr>
              <a:t>жасасу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жөн</a:t>
            </a:r>
            <a:r>
              <a:rPr lang="en-US" sz="2800" b="1" dirty="0" err="1">
                <a:solidFill>
                  <a:srgbClr val="002060"/>
                </a:solidFill>
                <a:latin typeface="Times New Roman" panose="02020603050405020304" pitchFamily="18" charset="0"/>
                <a:cs typeface="Times New Roman" panose="02020603050405020304" pitchFamily="18" charset="0"/>
              </a:rPr>
              <a:t>i</a:t>
            </a:r>
            <a:r>
              <a:rPr lang="ru-RU" sz="2800" b="1" dirty="0" err="1">
                <a:solidFill>
                  <a:srgbClr val="002060"/>
                </a:solidFill>
                <a:latin typeface="Times New Roman" panose="02020603050405020304" pitchFamily="18" charset="0"/>
                <a:cs typeface="Times New Roman" panose="02020603050405020304" pitchFamily="18" charset="0"/>
              </a:rPr>
              <a:t>нде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заңнама</a:t>
            </a:r>
            <a:r>
              <a:rPr lang="ru-RU" sz="2800" b="1" dirty="0" smtClean="0">
                <a:solidFill>
                  <a:srgbClr val="002060"/>
                </a:solidFill>
                <a:latin typeface="Times New Roman" panose="02020603050405020304" pitchFamily="18" charset="0"/>
                <a:cs typeface="Times New Roman" panose="02020603050405020304" pitchFamily="18" charset="0"/>
              </a:rPr>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 ТАЛАПТАРЫН БҰЗУ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5A6B31B0-7B84-475D-961F-09C0191F91A2}"/>
              </a:ext>
            </a:extLst>
          </p:cNvPr>
          <p:cNvSpPr>
            <a:spLocks noGrp="1"/>
          </p:cNvSpPr>
          <p:nvPr>
            <p:ph sz="half" idx="2"/>
          </p:nvPr>
        </p:nvSpPr>
        <p:spPr>
          <a:xfrm>
            <a:off x="268605" y="1878330"/>
            <a:ext cx="5074920" cy="2188845"/>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ru-RU" sz="2000" b="1" dirty="0">
                <a:solidFill>
                  <a:srgbClr val="FF0000"/>
                </a:solidFill>
                <a:latin typeface="Times New Roman" panose="02020603050405020304" pitchFamily="18" charset="0"/>
                <a:cs typeface="Times New Roman" panose="02020603050405020304" pitchFamily="18" charset="0"/>
              </a:rPr>
              <a:t>1. </a:t>
            </a:r>
            <a:r>
              <a:rPr lang="ru-RU" sz="2000" b="1" dirty="0" err="1">
                <a:solidFill>
                  <a:srgbClr val="002060"/>
                </a:solidFill>
                <a:latin typeface="Times New Roman" panose="02020603050405020304" pitchFamily="18" charset="0"/>
                <a:cs typeface="Times New Roman" panose="02020603050405020304" pitchFamily="18" charset="0"/>
              </a:rPr>
              <a:t>Ұжымдық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шартты</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с</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мд</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жасасу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өзгерту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немесе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толықтыру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жөн</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ндег</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ссөздерге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қатысудан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жалтару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немесе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көрсетілген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ссөздерд</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жүрг</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зу</a:t>
            </a:r>
            <a:r>
              <a:rPr lang="ru-RU" sz="2000" b="1" dirty="0">
                <a:solidFill>
                  <a:srgbClr val="002060"/>
                </a:solidFill>
                <a:latin typeface="Times New Roman" panose="02020603050405020304" pitchFamily="18" charset="0"/>
                <a:cs typeface="Times New Roman" panose="02020603050405020304" pitchFamily="18" charset="0"/>
              </a:rPr>
              <a:t> мерз</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мдер</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н </a:t>
            </a:r>
            <a:r>
              <a:rPr lang="ru-RU" sz="2000" b="1" dirty="0" err="1">
                <a:solidFill>
                  <a:srgbClr val="002060"/>
                </a:solidFill>
                <a:latin typeface="Times New Roman" panose="02020603050405020304" pitchFamily="18" charset="0"/>
                <a:cs typeface="Times New Roman" panose="02020603050405020304" pitchFamily="18" charset="0"/>
              </a:rPr>
              <a:t>бұзу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ти</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ст</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комиссияның</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жұмысын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тараптар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айқындаған</a:t>
            </a:r>
            <a:r>
              <a:rPr lang="ru-RU" sz="2000" b="1" dirty="0">
                <a:solidFill>
                  <a:srgbClr val="002060"/>
                </a:solidFill>
                <a:latin typeface="Times New Roman" panose="02020603050405020304" pitchFamily="18" charset="0"/>
                <a:cs typeface="Times New Roman" panose="02020603050405020304" pitchFamily="18" charset="0"/>
              </a:rPr>
              <a:t> мерз</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мдерде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қамтамасыз</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етпеу</a:t>
            </a:r>
            <a:r>
              <a:rPr lang="ru-RU" sz="2000" b="1" dirty="0">
                <a:solidFill>
                  <a:srgbClr val="002060"/>
                </a:solidFill>
                <a:latin typeface="Times New Roman" panose="02020603050405020304" pitchFamily="18" charset="0"/>
                <a:cs typeface="Times New Roman" panose="02020603050405020304" pitchFamily="18" charset="0"/>
              </a:rPr>
              <a:t> –</a:t>
            </a:r>
          </a:p>
        </p:txBody>
      </p:sp>
      <p:sp>
        <p:nvSpPr>
          <p:cNvPr id="13" name="Объект 5">
            <a:extLst>
              <a:ext uri="{FF2B5EF4-FFF2-40B4-BE49-F238E27FC236}">
                <a16:creationId xmlns:a16="http://schemas.microsoft.com/office/drawing/2014/main" id="{5A6B31B0-7B84-475D-961F-09C0191F91A2}"/>
              </a:ext>
            </a:extLst>
          </p:cNvPr>
          <p:cNvSpPr>
            <a:spLocks noGrp="1"/>
          </p:cNvSpPr>
          <p:nvPr>
            <p:ph sz="quarter" idx="4"/>
          </p:nvPr>
        </p:nvSpPr>
        <p:spPr>
          <a:xfrm>
            <a:off x="5638800" y="1864996"/>
            <a:ext cx="5534024" cy="582930"/>
          </a:xfrm>
        </p:spPr>
        <p:txBody>
          <a:bodyPr vert="horz" lIns="91440" tIns="45720" rIns="91440" bIns="45720" rtlCol="0" anchor="t">
            <a:noAutofit/>
          </a:bodyPr>
          <a:lstStyle>
            <a:defPPr>
              <a:defRPr lang="ru-RU"/>
            </a:defPPr>
          </a:lstStyle>
          <a:p>
            <a:pPr marL="0" lvl="0" indent="0" algn="just" fontAlgn="base">
              <a:lnSpc>
                <a:spcPct val="100000"/>
              </a:lnSpc>
              <a:spcBef>
                <a:spcPts val="0"/>
              </a:spcBef>
              <a:buNone/>
            </a:pPr>
            <a:r>
              <a:rPr lang="ru-RU" sz="2000" b="1" dirty="0">
                <a:solidFill>
                  <a:srgbClr val="FF0000"/>
                </a:solidFill>
                <a:latin typeface="Times New Roman" panose="02020603050405020304" pitchFamily="18" charset="0"/>
                <a:cs typeface="Times New Roman" panose="02020603050405020304" pitchFamily="18" charset="0"/>
              </a:rPr>
              <a:t>2. </a:t>
            </a:r>
            <a:r>
              <a:rPr lang="ru-RU" sz="2000" b="1" dirty="0" err="1">
                <a:solidFill>
                  <a:srgbClr val="002060"/>
                </a:solidFill>
                <a:latin typeface="Times New Roman" panose="02020603050405020304" pitchFamily="18" charset="0"/>
                <a:cs typeface="Times New Roman" panose="02020603050405020304" pitchFamily="18" charset="0"/>
              </a:rPr>
              <a:t>Ұжымдық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шарт</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кел</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с</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м </a:t>
            </a:r>
            <a:r>
              <a:rPr lang="ru-RU" sz="2000" b="1" dirty="0" err="1">
                <a:solidFill>
                  <a:srgbClr val="002060"/>
                </a:solidFill>
                <a:latin typeface="Times New Roman" panose="02020603050405020304" pitchFamily="18" charset="0"/>
                <a:cs typeface="Times New Roman" panose="02020603050405020304" pitchFamily="18" charset="0"/>
              </a:rPr>
              <a:t>жасасудан</a:t>
            </a:r>
            <a:r>
              <a:rPr lang="ru-RU" sz="2000" b="1" dirty="0">
                <a:solidFill>
                  <a:srgbClr val="002060"/>
                </a:solidFill>
                <a:latin typeface="Times New Roman" panose="02020603050405020304" pitchFamily="18" charset="0"/>
                <a:cs typeface="Times New Roman" panose="02020603050405020304" pitchFamily="18" charset="0"/>
              </a:rPr>
              <a:t> нег</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err="1">
                <a:solidFill>
                  <a:srgbClr val="002060"/>
                </a:solidFill>
                <a:latin typeface="Times New Roman" panose="02020603050405020304" pitchFamily="18" charset="0"/>
                <a:cs typeface="Times New Roman" panose="02020603050405020304" pitchFamily="18" charset="0"/>
              </a:rPr>
              <a:t>зс</a:t>
            </a:r>
            <a:r>
              <a:rPr lang="en-US" sz="2000" b="1" dirty="0" err="1">
                <a:solidFill>
                  <a:srgbClr val="002060"/>
                </a:solidFill>
                <a:latin typeface="Times New Roman" panose="02020603050405020304" pitchFamily="18" charset="0"/>
                <a:cs typeface="Times New Roman" panose="02020603050405020304" pitchFamily="18" charset="0"/>
              </a:rPr>
              <a:t>i</a:t>
            </a:r>
            <a:r>
              <a:rPr lang="ru-RU" sz="2000" b="1" dirty="0">
                <a:solidFill>
                  <a:srgbClr val="002060"/>
                </a:solidFill>
                <a:latin typeface="Times New Roman" panose="02020603050405020304" pitchFamily="18" charset="0"/>
                <a:cs typeface="Times New Roman" panose="02020603050405020304" pitchFamily="18" charset="0"/>
              </a:rPr>
              <a:t>з бас </a:t>
            </a:r>
            <a:r>
              <a:rPr lang="ru-RU" sz="2000" b="1" dirty="0" err="1">
                <a:solidFill>
                  <a:srgbClr val="002060"/>
                </a:solidFill>
                <a:latin typeface="Times New Roman" panose="02020603050405020304" pitchFamily="18" charset="0"/>
                <a:cs typeface="Times New Roman" panose="02020603050405020304" pitchFamily="18" charset="0"/>
              </a:rPr>
              <a:t>тарту</a:t>
            </a:r>
            <a:r>
              <a:rPr lang="ru-RU" sz="2000" b="1" dirty="0">
                <a:solidFill>
                  <a:srgbClr val="002060"/>
                </a:solidFill>
                <a:latin typeface="Times New Roman" panose="02020603050405020304" pitchFamily="18" charset="0"/>
                <a:cs typeface="Times New Roman" panose="02020603050405020304" pitchFamily="18" charset="0"/>
              </a:rPr>
              <a:t> –</a:t>
            </a:r>
          </a:p>
        </p:txBody>
      </p:sp>
      <p:sp>
        <p:nvSpPr>
          <p:cNvPr id="24" name="Нижний колонтитул 23">
            <a:extLst>
              <a:ext uri="{FF2B5EF4-FFF2-40B4-BE49-F238E27FC236}">
                <a16:creationId xmlns:a16="http://schemas.microsoft.com/office/drawing/2014/main" id="{E8C12A0D-F4F0-42DA-9829-6FC870648BEB}"/>
              </a:ext>
            </a:extLst>
          </p:cNvPr>
          <p:cNvSpPr>
            <a:spLocks noGrp="1"/>
          </p:cNvSpPr>
          <p:nvPr>
            <p:ph type="ftr" sz="quarter" idx="11"/>
          </p:nvPr>
        </p:nvSpPr>
        <p:spPr>
          <a:xfrm>
            <a:off x="5378284" y="6418263"/>
            <a:ext cx="5882639" cy="508000"/>
          </a:xfrm>
        </p:spPr>
        <p:txBody>
          <a:bodyPr rtlCol="0"/>
          <a:lstStyle>
            <a:defPPr>
              <a:defRPr lang="ru-RU"/>
            </a:defPPr>
          </a:lstStyle>
          <a:p>
            <a:r>
              <a:rPr lang="ru-RU" sz="1600" b="1" i="1" dirty="0" smtClean="0">
                <a:solidFill>
                  <a:srgbClr val="FF0000"/>
                </a:solidFill>
              </a:rPr>
              <a:t>«</a:t>
            </a:r>
            <a:r>
              <a:rPr lang="ru-RU" sz="1600" b="1" i="1" dirty="0" err="1" smtClean="0">
                <a:solidFill>
                  <a:srgbClr val="FF0000"/>
                </a:solidFill>
              </a:rPr>
              <a:t>Әкімшілік</a:t>
            </a:r>
            <a:r>
              <a:rPr lang="ru-RU" sz="1600" b="1" i="1" dirty="0" smtClean="0">
                <a:solidFill>
                  <a:srgbClr val="FF0000"/>
                </a:solidFill>
              </a:rPr>
              <a:t> </a:t>
            </a:r>
            <a:r>
              <a:rPr lang="ru-RU" sz="1600" b="1" i="1" dirty="0" err="1">
                <a:solidFill>
                  <a:srgbClr val="FF0000"/>
                </a:solidFill>
              </a:rPr>
              <a:t>құқық</a:t>
            </a:r>
            <a:r>
              <a:rPr lang="ru-RU" sz="1600" b="1" i="1" dirty="0">
                <a:solidFill>
                  <a:srgbClr val="FF0000"/>
                </a:solidFill>
              </a:rPr>
              <a:t> </a:t>
            </a:r>
            <a:r>
              <a:rPr lang="ru-RU" sz="1600" b="1" i="1" dirty="0" err="1">
                <a:solidFill>
                  <a:srgbClr val="FF0000"/>
                </a:solidFill>
              </a:rPr>
              <a:t>бұзушылық</a:t>
            </a:r>
            <a:r>
              <a:rPr lang="ru-RU" sz="1600" b="1" i="1" dirty="0">
                <a:solidFill>
                  <a:srgbClr val="FF0000"/>
                </a:solidFill>
              </a:rPr>
              <a:t> туралы</a:t>
            </a:r>
            <a:r>
              <a:rPr lang="ru-RU" sz="1600" b="1" i="1" dirty="0" smtClean="0">
                <a:solidFill>
                  <a:srgbClr val="FF0000"/>
                </a:solidFill>
              </a:rPr>
              <a:t>» ҚРК 97 б.</a:t>
            </a:r>
            <a:endParaRPr lang="ru-RU" sz="1600" b="1" i="1" dirty="0">
              <a:solidFill>
                <a:srgbClr val="FF0000"/>
              </a:solidFill>
            </a:endParaRPr>
          </a:p>
        </p:txBody>
      </p:sp>
      <p:sp>
        <p:nvSpPr>
          <p:cNvPr id="25" name="Номер слайда 24">
            <a:extLst>
              <a:ext uri="{FF2B5EF4-FFF2-40B4-BE49-F238E27FC236}">
                <a16:creationId xmlns:a16="http://schemas.microsoft.com/office/drawing/2014/main" id="{192F5D44-F3E7-4917-B2F7-31AFADC9C7FF}"/>
              </a:ext>
            </a:extLst>
          </p:cNvPr>
          <p:cNvSpPr>
            <a:spLocks noGrp="1"/>
          </p:cNvSpPr>
          <p:nvPr>
            <p:ph type="sldNum" sz="quarter" idx="12"/>
          </p:nvPr>
        </p:nvSpPr>
        <p:spPr/>
        <p:txBody>
          <a:bodyPr rtlCol="0"/>
          <a:lstStyle>
            <a:defPPr>
              <a:defRPr lang="ru-RU"/>
            </a:defPPr>
          </a:lstStyle>
          <a:p>
            <a:pPr rtl="0"/>
            <a:fld id="{B5CEABB6-07DC-46E8-9B57-56EC44A396E5}" type="slidenum">
              <a:rPr lang="ru-RU" smtClean="0"/>
              <a:pPr rtl="0"/>
              <a:t>9</a:t>
            </a:fld>
            <a:endParaRPr lang="ru-RU" dirty="0"/>
          </a:p>
        </p:txBody>
      </p:sp>
      <p:sp>
        <p:nvSpPr>
          <p:cNvPr id="2" name="Прямоугольник 1"/>
          <p:cNvSpPr/>
          <p:nvPr/>
        </p:nvSpPr>
        <p:spPr>
          <a:xfrm>
            <a:off x="12192000" y="-1985297"/>
            <a:ext cx="6096000" cy="369332"/>
          </a:xfrm>
          <a:prstGeom prst="rect">
            <a:avLst/>
          </a:prstGeom>
        </p:spPr>
        <p:txBody>
          <a:bodyPr>
            <a:spAutoFit/>
          </a:bodyPr>
          <a:lstStyle/>
          <a:p>
            <a:pPr fontAlgn="base"/>
            <a:r>
              <a:rPr lang="ru-RU" dirty="0">
                <a:solidFill>
                  <a:srgbClr val="000000"/>
                </a:solidFill>
                <a:latin typeface="Courier New" panose="02070309020205020404" pitchFamily="49" charset="0"/>
              </a:rPr>
              <a:t>                 </a:t>
            </a:r>
            <a:endParaRPr lang="ru-RU" b="0" dirty="0">
              <a:solidFill>
                <a:srgbClr val="000000"/>
              </a:solidFill>
              <a:effectLst/>
              <a:latin typeface="Courier New" panose="02070309020205020404" pitchFamily="49" charset="0"/>
            </a:endParaRPr>
          </a:p>
        </p:txBody>
      </p:sp>
      <p:sp>
        <p:nvSpPr>
          <p:cNvPr id="3" name="Овальная выноска 2"/>
          <p:cNvSpPr/>
          <p:nvPr/>
        </p:nvSpPr>
        <p:spPr>
          <a:xfrm>
            <a:off x="1805940" y="4114800"/>
            <a:ext cx="3954780" cy="1783080"/>
          </a:xfrm>
          <a:prstGeom prst="wedgeEllipseCallou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кел</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ссөздер</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жүрг</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зуге</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уәк</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летт</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берілген</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тұлғаларға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400 </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төрт</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жүз</a:t>
            </a:r>
            <a:r>
              <a:rPr lang="ru-RU"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АЕК </a:t>
            </a:r>
            <a:r>
              <a:rPr lang="ru-RU"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мөлшер</a:t>
            </a:r>
            <a:r>
              <a:rPr lang="en-US"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нде</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айыппұл</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салуға</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әкеп</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соғады</a:t>
            </a:r>
            <a:r>
              <a:rPr lang="ru-RU"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11" name="Овальная выноска 10"/>
          <p:cNvSpPr/>
          <p:nvPr/>
        </p:nvSpPr>
        <p:spPr>
          <a:xfrm>
            <a:off x="6659880" y="2712720"/>
            <a:ext cx="4236720" cy="1744980"/>
          </a:xfrm>
          <a:prstGeom prst="wedgeEllipseCallou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ұжымдық</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шарт</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кел</a:t>
            </a:r>
            <a:r>
              <a:rPr lang="en-US"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a:t>
            </a:r>
            <a:r>
              <a:rPr lang="en-US"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жасасуға</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уәк</a:t>
            </a:r>
            <a:r>
              <a:rPr lang="en-US"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летт</a:t>
            </a:r>
            <a:r>
              <a:rPr lang="en-US"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берілген</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тұлғаларға</a:t>
            </a:r>
            <a:r>
              <a:rPr lang="ru-RU" sz="1600"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400 (</a:t>
            </a:r>
            <a:r>
              <a:rPr lang="ru-RU" sz="1600"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төрт</a:t>
            </a:r>
            <a:r>
              <a:rPr lang="ru-RU" sz="1600"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жүз</a:t>
            </a:r>
            <a:r>
              <a:rPr lang="ru-RU" sz="1600" b="1" dirty="0" smtClean="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АЕК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мөлшер</a:t>
            </a:r>
            <a:r>
              <a:rPr lang="en-US"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нде</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айыппұл</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салуға</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әкеп</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b="1" dirty="0" err="1">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соғады</a:t>
            </a:r>
            <a:r>
              <a:rPr lang="ru-RU" sz="1600" b="1" dirty="0">
                <a:solidFill>
                  <a:srgbClr val="8E106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5169450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Тема Offic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xml><?xml version="1.0" encoding="utf-8"?>
<a:themeOverride xmlns:a="http://schemas.openxmlformats.org/drawingml/2006/main">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7A08B-DCB0-4B9D-A025-EFEE54EC3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9A930-1B99-4E6A-8FC0-F4EC96DB90CA}">
  <ds:schemaRefs>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71af3243-3dd4-4a8d-8c0d-dd76da1f02a5"/>
    <ds:schemaRef ds:uri="http://www.w3.org/XML/1998/namespace"/>
  </ds:schemaRefs>
</ds:datastoreItem>
</file>

<file path=customXml/itemProps3.xml><?xml version="1.0" encoding="utf-8"?>
<ds:datastoreItem xmlns:ds="http://schemas.openxmlformats.org/officeDocument/2006/customXml" ds:itemID="{8B8D7BA3-8A6F-4F51-B1EE-3B01AA004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TM33968143</Template>
  <TotalTime>0</TotalTime>
  <Words>1857</Words>
  <Application>Microsoft Office PowerPoint</Application>
  <PresentationFormat>Широкоэкранный</PresentationFormat>
  <Paragraphs>198</Paragraphs>
  <Slides>24</Slides>
  <Notes>24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24</vt:i4>
      </vt:variant>
    </vt:vector>
  </HeadingPairs>
  <TitlesOfParts>
    <vt:vector size="38" baseType="lpstr">
      <vt:lpstr>Arial</vt:lpstr>
      <vt:lpstr>Calibri</vt:lpstr>
      <vt:lpstr>Calibri Light</vt:lpstr>
      <vt:lpstr>Century Gothic</vt:lpstr>
      <vt:lpstr>Courier New</vt:lpstr>
      <vt:lpstr>Times New Roman</vt:lpstr>
      <vt:lpstr>Trebuchet MS</vt:lpstr>
      <vt:lpstr>Wingdings</vt:lpstr>
      <vt:lpstr>Wingdings 3</vt:lpstr>
      <vt:lpstr>Тема Office</vt:lpstr>
      <vt:lpstr>Office Theme</vt:lpstr>
      <vt:lpstr>Ион</vt:lpstr>
      <vt:lpstr>Аспект</vt:lpstr>
      <vt:lpstr>1_Тема Office</vt:lpstr>
      <vt:lpstr>ЕҢБЕК ҚАТЫНАСТАРЫН РЕТТЕУДЕГІ ӘЛЕУМЕТТІК ӘРІПТЕСТІК ТУРАЛЫ САЛАЛЫҚ КЕЛІСІМНІҢ РӨЛІ</vt:lpstr>
      <vt:lpstr>Презентация PowerPoint</vt:lpstr>
      <vt:lpstr>Презентация PowerPoint</vt:lpstr>
      <vt:lpstr>Презентация PowerPoint</vt:lpstr>
      <vt:lpstr>Әлеуметтік әріптестікті ұйымдастыру</vt:lpstr>
      <vt:lpstr>Әлеуметтік серіктестік жүйесі</vt:lpstr>
      <vt:lpstr>       Қазақстан Республикасы еңбек заңнамасының, келісімдердің, ұжымдық, еңбек шарттарының, өзі шығарған актілердің талаптарын сақтауға міндетті.</vt:lpstr>
      <vt:lpstr>Әлеуметтік әріптестік келісімдерінің қолданылуы, олардың орындалуын бақылау және тараптардың жауаптылығы</vt:lpstr>
      <vt:lpstr>Ұжымдық шарт, келiсiм жасасу жөнiнде заңнама  ТАЛАПТАРЫН БҰЗУ</vt:lpstr>
      <vt:lpstr>Ұжымдық шарт, келiсiм жасасу жөнiнде заңнама  ТАЛАПТАРЫН БҰЗУ</vt:lpstr>
      <vt:lpstr>ӘЛЕУМЕТТІК ӘРІПТЕСТІК ТУРАЛЫ САЛАЛЫҚ КЕЛІСІМ</vt:lpstr>
      <vt:lpstr>Салалық келісім КЕЛЕСІ нормаларға негізделген</vt:lpstr>
      <vt:lpstr>Келісімдерді дайындау жөнінде келіссөздер жүргізу құқығы </vt:lpstr>
      <vt:lpstr>Келіссөздер жүргізу, келісімдер әзірлеу және жасасу тәртібі</vt:lpstr>
      <vt:lpstr>Келіссөздер жүргізу, келісімдер әзірлеу және жасасу тәртібі</vt:lpstr>
      <vt:lpstr>Презентация PowerPoint</vt:lpstr>
      <vt:lpstr>Әлеуметтік әріптестік келісімдерінің мазмұны</vt:lpstr>
      <vt:lpstr>Салалық келісімдерде: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2021-05-30T21:15:46Z</dcterms:created>
  <dcterms:modified xsi:type="dcterms:W3CDTF">2024-01-31T10:53:17Z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